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4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80351840" name=" 1580351839"/>
          <p:cNvSpPr/>
          <p:nvPr/>
        </p:nvSpPr>
        <p:spPr bwMode="auto">
          <a:xfrm>
            <a:off x="4638001" y="3370916"/>
            <a:ext cx="191187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1974725863" name="Picture 197472586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85750" y="522023"/>
            <a:ext cx="8572500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570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Balabek</dc:creator>
  <cp:lastModifiedBy>Balabek</cp:lastModifiedBy>
  <cp:revision>1</cp:revision>
  <dcterms:created xsi:type="dcterms:W3CDTF">2006-08-16T00:00:00Z</dcterms:created>
  <dcterms:modified xsi:type="dcterms:W3CDTF">2022-03-18T05:38:59Z</dcterms:modified>
</cp:coreProperties>
</file>