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28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03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14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389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026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6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67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55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16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253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4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A21D1-05BE-4E95-9A4A-5D5BF7A043A2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36D58-85BE-4C60-90B5-B1592AC4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9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8229600" cy="4147200"/>
          </a:xfrm>
        </p:spPr>
      </p:pic>
      <p:cxnSp>
        <p:nvCxnSpPr>
          <p:cNvPr id="12" name="Прямая со стрелкой 11"/>
          <p:cNvCxnSpPr/>
          <p:nvPr/>
        </p:nvCxnSpPr>
        <p:spPr>
          <a:xfrm flipH="1">
            <a:off x="899592" y="3212976"/>
            <a:ext cx="2016224" cy="32403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2915816" y="3212976"/>
            <a:ext cx="1296144" cy="32403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4788024" y="3257350"/>
            <a:ext cx="936104" cy="31738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8316416" y="3308381"/>
            <a:ext cx="216024" cy="31738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6660232" y="3140968"/>
            <a:ext cx="504056" cy="33412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43608" y="6431231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 smtClean="0"/>
              <a:t>06։08։10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937971" y="645333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 smtClean="0"/>
              <a:t>06։09։10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4860032" y="6431231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 smtClean="0"/>
              <a:t>06։10։10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6516216" y="6431231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 smtClean="0"/>
              <a:t>06։11։10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956376" y="6453336"/>
            <a:ext cx="1141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 smtClean="0"/>
              <a:t>06։12։10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926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467544" y="3573016"/>
            <a:ext cx="4392488" cy="28803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03648" y="6309320"/>
            <a:ext cx="36724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y-AM" dirty="0" smtClean="0"/>
              <a:t>Երբ անջատվել  է </a:t>
            </a:r>
            <a:r>
              <a:rPr lang="hy-AM" i="1" dirty="0" smtClean="0">
                <a:solidFill>
                  <a:srgbClr val="C00000"/>
                </a:solidFill>
              </a:rPr>
              <a:t>1 կանալն</a:t>
            </a:r>
            <a:endParaRPr lang="ru-RU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1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</p:spTree>
    <p:extLst>
      <p:ext uri="{BB962C8B-B14F-4D97-AF65-F5344CB8AC3E}">
        <p14:creationId xmlns:p14="http://schemas.microsoft.com/office/powerpoint/2010/main" val="2072727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683568" y="3573016"/>
            <a:ext cx="2160240" cy="28803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15616" y="630932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 smtClean="0"/>
              <a:t>Երբ միացվել է </a:t>
            </a:r>
            <a:r>
              <a:rPr lang="hy-AM" i="1" dirty="0" smtClean="0">
                <a:solidFill>
                  <a:srgbClr val="FF0000"/>
                </a:solidFill>
              </a:rPr>
              <a:t>1 կանալն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80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755576" y="3573016"/>
            <a:ext cx="3888432" cy="28083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03648" y="638132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 smtClean="0"/>
              <a:t>Երբ անջատվել է </a:t>
            </a:r>
            <a:r>
              <a:rPr lang="hy-AM" i="1" dirty="0" smtClean="0">
                <a:solidFill>
                  <a:srgbClr val="FF0000"/>
                </a:solidFill>
              </a:rPr>
              <a:t>2 կանալն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131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</p:spTree>
    <p:extLst>
      <p:ext uri="{BB962C8B-B14F-4D97-AF65-F5344CB8AC3E}">
        <p14:creationId xmlns:p14="http://schemas.microsoft.com/office/powerpoint/2010/main" val="3033299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827584" y="4941168"/>
            <a:ext cx="5400600" cy="144016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03648" y="6453336"/>
            <a:ext cx="2747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y-AM" dirty="0" smtClean="0"/>
              <a:t>Երբ միացվել է </a:t>
            </a:r>
            <a:r>
              <a:rPr lang="hy-AM" i="1" dirty="0" smtClean="0">
                <a:solidFill>
                  <a:srgbClr val="C00000"/>
                </a:solidFill>
              </a:rPr>
              <a:t>2 կանալն</a:t>
            </a:r>
            <a:endParaRPr lang="ru-RU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056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971600" y="4941168"/>
            <a:ext cx="5616624" cy="151216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63688" y="645333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 smtClean="0"/>
              <a:t>Երբ անջատվել է </a:t>
            </a:r>
            <a:r>
              <a:rPr lang="hy-AM" i="1" dirty="0" smtClean="0">
                <a:solidFill>
                  <a:srgbClr val="C00000"/>
                </a:solidFill>
              </a:rPr>
              <a:t>3 կանալն</a:t>
            </a:r>
            <a:endParaRPr lang="ru-RU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</p:spTree>
    <p:extLst>
      <p:ext uri="{BB962C8B-B14F-4D97-AF65-F5344CB8AC3E}">
        <p14:creationId xmlns:p14="http://schemas.microsoft.com/office/powerpoint/2010/main" val="1063563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611560" y="2420888"/>
            <a:ext cx="4536504" cy="403244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31640" y="6130170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i="1" dirty="0" smtClean="0">
                <a:solidFill>
                  <a:srgbClr val="C00000"/>
                </a:solidFill>
              </a:rPr>
              <a:t>2 կանալը </a:t>
            </a:r>
            <a:r>
              <a:rPr lang="hy-AM" dirty="0" smtClean="0"/>
              <a:t>մտնւմ է աշխատանքային ռեժիմ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959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611560" y="2420888"/>
            <a:ext cx="3528392" cy="396044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5616" y="6021288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b="1" i="1" dirty="0" smtClean="0">
                <a:solidFill>
                  <a:srgbClr val="C00000"/>
                </a:solidFill>
              </a:rPr>
              <a:t>3-րդ կանալն </a:t>
            </a:r>
            <a:r>
              <a:rPr lang="hy-AM" dirty="0" smtClean="0"/>
              <a:t>անջատելուց հետո աղմուկը փոքևացել է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0147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</p:spTree>
    <p:extLst>
      <p:ext uri="{BB962C8B-B14F-4D97-AF65-F5344CB8AC3E}">
        <p14:creationId xmlns:p14="http://schemas.microsoft.com/office/powerpoint/2010/main" val="2581509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8229600" cy="4147200"/>
          </a:xfrm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755576" y="4365104"/>
            <a:ext cx="2124744" cy="208823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5436096" y="4445018"/>
            <a:ext cx="2476333" cy="179229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03648" y="6021288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b="1" i="1" dirty="0" smtClean="0">
                <a:solidFill>
                  <a:srgbClr val="C00000"/>
                </a:solidFill>
              </a:rPr>
              <a:t>Մինչ 3-րդ կանալի անջատելը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8064" y="6130170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b="1" i="1" dirty="0" smtClean="0">
                <a:solidFill>
                  <a:srgbClr val="C00000"/>
                </a:solidFill>
              </a:rPr>
              <a:t>3-րդ կանալի անջատելուց հետո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253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9581"/>
            <a:ext cx="8229600" cy="4147200"/>
          </a:xfrm>
        </p:spPr>
      </p:pic>
    </p:spTree>
    <p:extLst>
      <p:ext uri="{BB962C8B-B14F-4D97-AF65-F5344CB8AC3E}">
        <p14:creationId xmlns:p14="http://schemas.microsoft.com/office/powerpoint/2010/main" val="23801042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51</Words>
  <Application>Microsoft Office PowerPoint</Application>
  <PresentationFormat>Экран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CRD</dc:creator>
  <cp:lastModifiedBy>CRD</cp:lastModifiedBy>
  <cp:revision>16</cp:revision>
  <dcterms:created xsi:type="dcterms:W3CDTF">2017-10-27T10:06:32Z</dcterms:created>
  <dcterms:modified xsi:type="dcterms:W3CDTF">2017-10-30T06:21:58Z</dcterms:modified>
</cp:coreProperties>
</file>