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Layouts/slideLayout9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presentation.xml" ContentType="application/vnd.openxmlformats-officedocument.presentationml.presentation.main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236" y="-90"/>
      </p:cViewPr>
      <p:guideLst>
        <p:guide pos="2160" orient="horz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presProps" Target="presProps.xml" /><Relationship Id="rId5" Type="http://schemas.openxmlformats.org/officeDocument/2006/relationships/tableStyles" Target="tableStyles.xml" /><Relationship Id="rId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" userDrawn="1">
  <p:cSld name="Титульны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ctrTitle" hasCustomPrompt="0"/>
          </p:nvPr>
        </p:nvSpPr>
        <p:spPr bwMode="auto"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Подзаголовок 2" hidden="0"/>
          <p:cNvSpPr>
            <a:spLocks noGrp="1"/>
          </p:cNvSpPr>
          <p:nvPr isPhoto="0" userDrawn="0">
            <p:ph type="subTitle" idx="1" hasCustomPrompt="0"/>
          </p:nvPr>
        </p:nvSpPr>
        <p:spPr bwMode="auto"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defRPr/>
            </a:pPr>
            <a:r>
              <a:rPr lang="ru-RU"/>
              <a:t>Образец подзаголовка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x" userDrawn="1">
  <p:cSld name="Заголовок и вертикальный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vertTitleAndTx" userDrawn="1">
  <p:cSld name="Вертикальный заголовок и текс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 hidden="0"/>
          <p:cNvSpPr>
            <a:spLocks noGrp="1"/>
          </p:cNvSpPr>
          <p:nvPr isPhoto="0" userDrawn="0">
            <p:ph type="title" orient="vert" hasCustomPrompt="0"/>
          </p:nvPr>
        </p:nvSpPr>
        <p:spPr bwMode="auto">
          <a:xfrm>
            <a:off x="8724900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Вертикальный текст 2" hidden="0"/>
          <p:cNvSpPr>
            <a:spLocks noGrp="1"/>
          </p:cNvSpPr>
          <p:nvPr isPhoto="0" userDrawn="0">
            <p:ph type="body" orient="vert" idx="1" hasCustomPrompt="0"/>
          </p:nvPr>
        </p:nvSpPr>
        <p:spPr bwMode="auto">
          <a:xfrm>
            <a:off x="838200" y="365125"/>
            <a:ext cx="7734300" cy="5811838"/>
          </a:xfrm>
        </p:spPr>
        <p:txBody>
          <a:bodyPr vert="eaVert"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" userDrawn="1">
  <p:cSld name="Заголовок и объект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/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secHead" userDrawn="1">
  <p:cSld name="Заголовок раздел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Дата 3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Нижний колонтитул 4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" name="Номер слайда 5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Obj" userDrawn="1">
  <p:cSld name="Два объекта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sz="half" idx="1" hasCustomPrompt="0"/>
          </p:nvPr>
        </p:nvSpPr>
        <p:spPr bwMode="auto">
          <a:xfrm>
            <a:off x="838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6172200" y="1825625"/>
            <a:ext cx="5181600" cy="435133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woTxTwoObj" userDrawn="1">
  <p:cSld name="Сравнение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365125"/>
            <a:ext cx="10515600" cy="1325563"/>
          </a:xfrm>
        </p:spPr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Текст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4" name="Объект 3" hidden="0"/>
          <p:cNvSpPr>
            <a:spLocks noGrp="1"/>
          </p:cNvSpPr>
          <p:nvPr isPhoto="0" userDrawn="0">
            <p:ph sz="half" idx="2" hasCustomPrompt="0"/>
          </p:nvPr>
        </p:nvSpPr>
        <p:spPr bwMode="auto">
          <a:xfrm>
            <a:off x="839788" y="2505074"/>
            <a:ext cx="5157787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5" name="Текст 4" hidden="0"/>
          <p:cNvSpPr>
            <a:spLocks noGrp="1"/>
          </p:cNvSpPr>
          <p:nvPr isPhoto="0" userDrawn="0">
            <p:ph type="body" sz="quarter" idx="3" hasCustomPrompt="0"/>
          </p:nvPr>
        </p:nvSpPr>
        <p:spPr bwMode="auto"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6" name="Объект 5" hidden="0"/>
          <p:cNvSpPr>
            <a:spLocks noGrp="1"/>
          </p:cNvSpPr>
          <p:nvPr isPhoto="0" userDrawn="0">
            <p:ph sz="quarter" idx="4" hasCustomPrompt="0"/>
          </p:nvPr>
        </p:nvSpPr>
        <p:spPr bwMode="auto">
          <a:xfrm>
            <a:off x="6172200" y="2505074"/>
            <a:ext cx="5183188" cy="3684588"/>
          </a:xfrm>
        </p:spPr>
        <p:txBody>
          <a:bodyPr/>
          <a:lstStyle/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7" name="Дата 6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8" name="Нижний колонтитул 7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9" name="Номер слайда 8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titleOnly" userDrawn="1">
  <p:cSld name="Только заголовок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Дата 2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4" name="Нижний колонтитул 3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Номер слайда 4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blank" userDrawn="1">
  <p:cSld name="Пустой слайд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Дата 1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3" name="Нижний колонтитул 2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4" name="Номер слайда 3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objTx" userDrawn="1">
  <p:cSld name="Объект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Объект 2" hidden="0"/>
          <p:cNvSpPr>
            <a:spLocks noGrp="1"/>
          </p:cNvSpPr>
          <p:nvPr isPhoto="0" userDrawn="0">
            <p:ph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  <a:p>
            <a:pPr lvl="1">
              <a:defRPr/>
            </a:pPr>
            <a:r>
              <a:rPr lang="ru-RU"/>
              <a:t>Второй уровень</a:t>
            </a:r>
            <a:endParaRPr/>
          </a:p>
          <a:p>
            <a:pPr lvl="2">
              <a:defRPr/>
            </a:pPr>
            <a:r>
              <a:rPr lang="ru-RU"/>
              <a:t>Третий уровень</a:t>
            </a:r>
            <a:endParaRPr/>
          </a:p>
          <a:p>
            <a:pPr lvl="3">
              <a:defRPr/>
            </a:pPr>
            <a:r>
              <a:rPr lang="ru-RU"/>
              <a:t>Четвертый уровень</a:t>
            </a:r>
            <a:endParaRPr/>
          </a:p>
          <a:p>
            <a:pPr lvl="4">
              <a:defRPr/>
            </a:pPr>
            <a:r>
              <a:rPr lang="ru-RU"/>
              <a:t>Пятый уровень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1" showMasterPhAnim="0" type="picTx" userDrawn="1">
  <p:cSld name="Рисунок с подписью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Заголовок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pPr>
              <a:defRPr/>
            </a:pPr>
            <a:r>
              <a:rPr lang="ru-RU"/>
              <a:t>Образец заголовка</a:t>
            </a:r>
            <a:endParaRPr lang="ru-RU"/>
          </a:p>
        </p:txBody>
      </p:sp>
      <p:sp>
        <p:nvSpPr>
          <p:cNvPr id="3" name="Рисунок 2" hidden="0"/>
          <p:cNvSpPr>
            <a:spLocks noChangeAspect="1" noGrp="1"/>
          </p:cNvSpPr>
          <p:nvPr isPhoto="0" userDrawn="0">
            <p:ph type="pic" idx="1" hasCustomPrompt="0"/>
          </p:nvPr>
        </p:nvSpPr>
        <p:spPr bwMode="auto"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>
              <a:defRPr/>
            </a:pPr>
            <a:r>
              <a:rPr lang="ru-RU"/>
              <a:t>Click icon to add picture</a:t>
            </a:r>
            <a:endParaRPr lang="ru-RU"/>
          </a:p>
        </p:txBody>
      </p:sp>
      <p:sp>
        <p:nvSpPr>
          <p:cNvPr id="4" name="Текст 3" hidden="0"/>
          <p:cNvSpPr>
            <a:spLocks noGrp="1"/>
          </p:cNvSpPr>
          <p:nvPr isPhoto="0" userDrawn="0">
            <p:ph type="body" sz="half" idx="2" hasCustomPrompt="0"/>
          </p:nvPr>
        </p:nvSpPr>
        <p:spPr bwMode="auto"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>
              <a:defRPr/>
            </a:pPr>
            <a:r>
              <a:rPr lang="ru-RU"/>
              <a:t>Образец текста</a:t>
            </a:r>
            <a:endParaRPr/>
          </a:p>
        </p:txBody>
      </p:sp>
      <p:sp>
        <p:nvSpPr>
          <p:cNvPr id="5" name="Дата 4" hidden="0"/>
          <p:cNvSpPr>
            <a:spLocks noGrp="1"/>
          </p:cNvSpPr>
          <p:nvPr isPhoto="0" userDrawn="0">
            <p:ph type="dt" sz="half" idx="10" hasCustomPrompt="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6" name="Нижний колонтитул 5" hidden="0"/>
          <p:cNvSpPr>
            <a:spLocks noGrp="1"/>
          </p:cNvSpPr>
          <p:nvPr isPhoto="0" userDrawn="0">
            <p:ph type="ftr" sz="quarter" idx="11" hasCustomPrompt="0"/>
          </p:nvPr>
        </p:nvSpPr>
        <p:spPr bwMode="auto"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7" name="Номер слайда 6" hidden="0"/>
          <p:cNvSpPr>
            <a:spLocks noGrp="1"/>
          </p:cNvSpPr>
          <p:nvPr isPhoto="0" userDrawn="0">
            <p:ph type="sldNum" sz="quarter" idx="12" hasCustomPrompt="0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 hidden="0"/>
          <p:cNvSpPr>
            <a:spLocks noGrp="1"/>
          </p:cNvSpPr>
          <p:nvPr isPhoto="0" userDrawn="0">
            <p:ph type="title" hasCustomPrompt="0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 lang="ru-RU"/>
              <a:t>Click to edit Master title style</a:t>
            </a:r>
            <a:endParaRPr lang="ru-RU"/>
          </a:p>
        </p:txBody>
      </p:sp>
      <p:sp>
        <p:nvSpPr>
          <p:cNvPr id="3" name="Text Placeholder 2" hidden="0"/>
          <p:cNvSpPr>
            <a:spLocks noGrp="1"/>
          </p:cNvSpPr>
          <p:nvPr isPhoto="0" userDrawn="0">
            <p:ph type="body" idx="1" hasCustomPrompt="0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 lang="ru-RU"/>
              <a:t>Click to edit Master text styles</a:t>
            </a:r>
            <a:endParaRPr/>
          </a:p>
          <a:p>
            <a:pPr lvl="1">
              <a:defRPr/>
            </a:pPr>
            <a:r>
              <a:rPr lang="ru-RU"/>
              <a:t>Second level</a:t>
            </a:r>
            <a:endParaRPr/>
          </a:p>
          <a:p>
            <a:pPr lvl="2">
              <a:defRPr/>
            </a:pPr>
            <a:r>
              <a:rPr lang="ru-RU"/>
              <a:t>Third level</a:t>
            </a:r>
            <a:endParaRPr/>
          </a:p>
          <a:p>
            <a:pPr lvl="3">
              <a:defRPr/>
            </a:pPr>
            <a:r>
              <a:rPr lang="ru-RU"/>
              <a:t>Fourth level</a:t>
            </a:r>
            <a:endParaRPr/>
          </a:p>
          <a:p>
            <a:pPr lvl="4">
              <a:defRPr/>
            </a:pPr>
            <a:r>
              <a:rPr lang="ru-RU"/>
              <a:t>Fifth level</a:t>
            </a:r>
            <a:endParaRPr lang="ru-RU"/>
          </a:p>
        </p:txBody>
      </p:sp>
      <p:sp>
        <p:nvSpPr>
          <p:cNvPr id="4" name="Date Placeholder 3" hidden="0"/>
          <p:cNvSpPr>
            <a:spLocks noGrp="1"/>
          </p:cNvSpPr>
          <p:nvPr isPhoto="0" userDrawn="0">
            <p:ph type="dt" sz="half" idx="2" hasCustomPrompt="0"/>
          </p:nvPr>
        </p:nvSpPr>
        <p:spPr bwMode="auto"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 lang="ru-RU"/>
              <a:t/>
            </a:fld>
            <a:endParaRPr lang="ru-RU"/>
          </a:p>
        </p:txBody>
      </p:sp>
      <p:sp>
        <p:nvSpPr>
          <p:cNvPr id="5" name="Footer Placeholder 4" hidden="0"/>
          <p:cNvSpPr>
            <a:spLocks noGrp="1"/>
          </p:cNvSpPr>
          <p:nvPr isPhoto="0" userDrawn="0">
            <p:ph type="ftr" sz="quarter" idx="3" hasCustomPrompt="0"/>
          </p:nvPr>
        </p:nvSpPr>
        <p:spPr bwMode="auto"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Slide Number Placeholder 5" hidden="0"/>
          <p:cNvSpPr>
            <a:spLocks noGrp="1"/>
          </p:cNvSpPr>
          <p:nvPr isPhoto="0" userDrawn="0">
            <p:ph type="sldNum" sz="quarter" idx="4" hasCustomPrompt="0"/>
          </p:nvPr>
        </p:nvSpPr>
        <p:spPr bwMode="auto"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 lang="ru-RU"/>
              <a:t/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>
        <a:lnSpc>
          <a:spcPct val="90000"/>
        </a:lnSpc>
        <a:spcBef>
          <a:spcPts val="0"/>
        </a:spcBef>
        <a:buNone/>
        <a:defRPr sz="44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>
        <a:lnSpc>
          <a:spcPct val="90000"/>
        </a:lnSpc>
        <a:spcBef>
          <a:spcPts val="1000"/>
        </a:spcBef>
        <a:buFont typeface="Arial"/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20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>
        <a:lnSpc>
          <a:spcPct val="90000"/>
        </a:lnSpc>
        <a:spcBef>
          <a:spcPts val="500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>
        <a:defRPr sz="18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 hidden="0"/>
        <p:cNvGrpSpPr/>
        <p:nvPr isPhoto="0" userDrawn="0"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365924500" name="" hidden="0"/>
          <p:cNvPicPr>
            <a:picLocks noChangeAspect="1"/>
          </p:cNvPicPr>
          <p:nvPr isPhoto="0" userDrawn="0">
            <p:ph idx="1" hasCustomPrompt="0"/>
          </p:nvPr>
        </p:nvPicPr>
        <p:blipFill>
          <a:blip r:embed="rId2"/>
          <a:stretch/>
        </p:blipFill>
        <p:spPr bwMode="auto">
          <a:xfrm rot="0" flipH="0" flipV="0">
            <a:off x="-318592" y="10204"/>
            <a:ext cx="8266557" cy="6888798"/>
          </a:xfrm>
          <a:prstGeom prst="rect">
            <a:avLst/>
          </a:prstGeom>
        </p:spPr>
      </p:pic>
      <p:sp>
        <p:nvSpPr>
          <p:cNvPr id="1684994454" name="" hidden="0"/>
          <p:cNvSpPr/>
          <p:nvPr isPhoto="0" userDrawn="0"/>
        </p:nvSpPr>
        <p:spPr bwMode="auto">
          <a:xfrm flipH="0" flipV="0">
            <a:off x="2091908" y="247103"/>
            <a:ext cx="47922" cy="45720"/>
          </a:xfrm>
          <a:prstGeom prst="ellipse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p>
            <a:pPr>
              <a:defRPr/>
            </a:pPr>
            <a:endParaRPr sz="1200"/>
          </a:p>
        </p:txBody>
      </p:sp>
      <p:sp>
        <p:nvSpPr>
          <p:cNvPr id="1105809230" name="" hidden="0"/>
          <p:cNvSpPr/>
          <p:nvPr isPhoto="0" userDrawn="0"/>
        </p:nvSpPr>
        <p:spPr bwMode="auto">
          <a:xfrm flipH="0" flipV="1">
            <a:off x="3391957" y="224243"/>
            <a:ext cx="45720" cy="45720"/>
          </a:xfrm>
          <a:prstGeom prst="ellipse">
            <a:avLst/>
          </a:prstGeom>
          <a:solidFill>
            <a:schemeClr val="accent2"/>
          </a:solidFill>
          <a:ln w="12700" cap="flat" cmpd="sng" algn="ctr">
            <a:solidFill>
              <a:schemeClr val="accent2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9164116" name="" hidden="0"/>
          <p:cNvSpPr/>
          <p:nvPr isPhoto="0" userDrawn="0"/>
        </p:nvSpPr>
        <p:spPr bwMode="auto">
          <a:xfrm flipH="0" flipV="0">
            <a:off x="4595917" y="224243"/>
            <a:ext cx="45720" cy="45720"/>
          </a:xfrm>
          <a:prstGeom prst="ellipse">
            <a:avLst/>
          </a:prstGeom>
          <a:solidFill>
            <a:srgbClr val="C00000"/>
          </a:solidFill>
          <a:ln w="12700" cap="flat" cmpd="sng" algn="ctr">
            <a:solidFill>
              <a:srgbClr val="C00000"/>
            </a:solidFill>
            <a:prstDash val="solid"/>
            <a:miter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57974243" name="" hidden="0"/>
          <p:cNvSpPr txBox="1"/>
          <p:nvPr isPhoto="0" userDrawn="0"/>
        </p:nvSpPr>
        <p:spPr bwMode="auto">
          <a:xfrm flipH="0" flipV="0">
            <a:off x="2139831" y="132785"/>
            <a:ext cx="1019246" cy="228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900"/>
              <a:t>Strike Type CG</a:t>
            </a:r>
            <a:endParaRPr sz="900"/>
          </a:p>
        </p:txBody>
      </p:sp>
      <p:sp>
        <p:nvSpPr>
          <p:cNvPr id="822567772" name="" hidden="0"/>
          <p:cNvSpPr txBox="1"/>
          <p:nvPr isPhoto="0" userDrawn="0"/>
        </p:nvSpPr>
        <p:spPr bwMode="auto">
          <a:xfrm flipH="0" flipV="0">
            <a:off x="3520956" y="109925"/>
            <a:ext cx="933521" cy="228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900"/>
              <a:t>Strike Type IC</a:t>
            </a:r>
            <a:endParaRPr/>
          </a:p>
        </p:txBody>
      </p:sp>
      <p:sp>
        <p:nvSpPr>
          <p:cNvPr id="548070432" name="" hidden="0"/>
          <p:cNvSpPr txBox="1"/>
          <p:nvPr isPhoto="0" userDrawn="0"/>
        </p:nvSpPr>
        <p:spPr bwMode="auto">
          <a:xfrm flipH="0" flipV="0">
            <a:off x="4741107" y="109925"/>
            <a:ext cx="1875546" cy="228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lang="ru-RU" sz="900" b="0" i="0" u="none" strike="noStrike" cap="none" spc="0">
                <a:solidFill>
                  <a:schemeClr val="tx1"/>
                </a:solidFill>
                <a:latin typeface="Arial"/>
                <a:ea typeface="Arial"/>
                <a:cs typeface="Arial"/>
              </a:rPr>
              <a:t>Cosmic Ray Station Aragats</a:t>
            </a:r>
            <a:endParaRPr sz="900"/>
          </a:p>
        </p:txBody>
      </p:sp>
      <p:sp>
        <p:nvSpPr>
          <p:cNvPr id="1746048091" name="" hidden="0"/>
          <p:cNvSpPr txBox="1"/>
          <p:nvPr isPhoto="0" userDrawn="0"/>
        </p:nvSpPr>
        <p:spPr bwMode="auto">
          <a:xfrm flipH="0" flipV="0">
            <a:off x="115357" y="150820"/>
            <a:ext cx="1900756" cy="228636"/>
          </a:xfrm>
          <a:prstGeom prst="rect">
            <a:avLst/>
          </a:prstGeom>
          <a:noFill/>
        </p:spPr>
        <p:txBody>
          <a:bodyPr vertOverflow="overflow" horzOverflow="clip" vert="horz" wrap="square" lIns="91440" tIns="45720" rIns="91440" bIns="45720" numCol="1" spcCol="0" rtlCol="0" fromWordArt="0" anchor="t" anchorCtr="0" forceAA="0" upright="0" compatLnSpc="0">
            <a:spAutoFit/>
          </a:bodyPr>
          <a:p>
            <a:pPr>
              <a:defRPr/>
            </a:pPr>
            <a:r>
              <a:rPr sz="900"/>
              <a:t>16 July 2021 </a:t>
            </a:r>
            <a:r>
              <a:rPr sz="900"/>
              <a:t>Time </a:t>
            </a:r>
            <a:r>
              <a:rPr sz="900"/>
              <a:t>11:00 - 13:00</a:t>
            </a: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Office Theme">
  <a:themeElements>
    <a:clrScheme name="New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ONLYOFFICE/7.0.2.5</Application>
  <DocSecurity>0</DocSecurity>
  <PresentationFormat>Widescreen</PresentationFormat>
  <Paragraphs>0</Paragraphs>
  <Slides>1</Slides>
  <Notes>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Theme 1</vt:lpstr>
      <vt:lpstr>Slide 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7</cp:revision>
  <dcterms:created xsi:type="dcterms:W3CDTF">2012-12-03T06:56:55Z</dcterms:created>
  <dcterms:modified xsi:type="dcterms:W3CDTF">2022-04-13T11:36:44Z</dcterms:modified>
  <cp:category/>
  <cp:contentStatus/>
  <cp:version/>
</cp:coreProperties>
</file>