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 lang="ru-RU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 lang="ru-RU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 hidden="0"/>
          <p:cNvSpPr>
            <a:spLocks noChangeAspect="1" noGrp="1"/>
          </p:cNvSpPr>
          <p:nvPr isPhoto="0" userDrawn="0">
            <p:ph type="pic" idx="1" hasCustomPrompt="0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Click icon to add picture</a:t>
            </a:r>
            <a:endParaRPr lang="ru-RU"/>
          </a:p>
        </p:txBody>
      </p:sp>
      <p:sp>
        <p:nvSpPr>
          <p:cNvPr id="4" name="Текст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Click to edit Master title style</a:t>
            </a:r>
            <a:endParaRPr lang="ru-RU"/>
          </a:p>
        </p:txBody>
      </p:sp>
      <p:sp>
        <p:nvSpPr>
          <p:cNvPr id="3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Second level</a:t>
            </a:r>
            <a:endParaRPr/>
          </a:p>
          <a:p>
            <a:pPr lvl="2">
              <a:defRPr/>
            </a:pPr>
            <a:r>
              <a:rPr lang="ru-RU"/>
              <a:t>Third level</a:t>
            </a:r>
            <a:endParaRPr/>
          </a:p>
          <a:p>
            <a:pPr lvl="3">
              <a:defRPr/>
            </a:pPr>
            <a:r>
              <a:rPr lang="ru-RU"/>
              <a:t>Fourth level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 lang="ru-RU"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65924500" name="" hidden="0"/>
          <p:cNvPicPr>
            <a:picLocks noChangeAspect="1"/>
          </p:cNvPicPr>
          <p:nvPr isPhoto="0" userDrawn="0">
            <p:ph idx="1" hasCustomPrompt="0"/>
          </p:nvPr>
        </p:nvPicPr>
        <p:blipFill>
          <a:blip r:embed="rId2"/>
          <a:stretch/>
        </p:blipFill>
        <p:spPr bwMode="auto">
          <a:xfrm rot="0" flipH="0" flipV="0">
            <a:off x="-318592" y="10204"/>
            <a:ext cx="8266557" cy="6888798"/>
          </a:xfrm>
          <a:prstGeom prst="rect">
            <a:avLst/>
          </a:prstGeom>
        </p:spPr>
      </p:pic>
      <p:sp>
        <p:nvSpPr>
          <p:cNvPr id="1684994454" name="" hidden="0"/>
          <p:cNvSpPr/>
          <p:nvPr isPhoto="0" userDrawn="0"/>
        </p:nvSpPr>
        <p:spPr bwMode="auto">
          <a:xfrm flipH="0" flipV="0">
            <a:off x="2091908" y="247103"/>
            <a:ext cx="47922" cy="45720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endParaRPr sz="1200"/>
          </a:p>
        </p:txBody>
      </p:sp>
      <p:sp>
        <p:nvSpPr>
          <p:cNvPr id="1105809230" name="" hidden="0"/>
          <p:cNvSpPr/>
          <p:nvPr isPhoto="0" userDrawn="0"/>
        </p:nvSpPr>
        <p:spPr bwMode="auto">
          <a:xfrm flipH="0" flipV="1">
            <a:off x="3391957" y="224243"/>
            <a:ext cx="45720" cy="45720"/>
          </a:xfrm>
          <a:prstGeom prst="ellipse">
            <a:avLst/>
          </a:prstGeom>
          <a:solidFill>
            <a:schemeClr val="accent2"/>
          </a:solidFill>
          <a:ln w="12700" cap="flat" cmpd="sng" algn="ctr">
            <a:solidFill>
              <a:schemeClr val="accent2"/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9164116" name="" hidden="0"/>
          <p:cNvSpPr/>
          <p:nvPr isPhoto="0" userDrawn="0"/>
        </p:nvSpPr>
        <p:spPr bwMode="auto">
          <a:xfrm flipH="0" flipV="0">
            <a:off x="4595917" y="224243"/>
            <a:ext cx="45720" cy="45720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rgbClr val="C00000"/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7974243" name="" hidden="0"/>
          <p:cNvSpPr txBox="1"/>
          <p:nvPr isPhoto="0" userDrawn="0"/>
        </p:nvSpPr>
        <p:spPr bwMode="auto">
          <a:xfrm flipH="0" flipV="0">
            <a:off x="2139831" y="132785"/>
            <a:ext cx="1019246" cy="228636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900"/>
              <a:t>Strike Type CG</a:t>
            </a:r>
            <a:endParaRPr sz="900"/>
          </a:p>
        </p:txBody>
      </p:sp>
      <p:sp>
        <p:nvSpPr>
          <p:cNvPr id="822567772" name="" hidden="0"/>
          <p:cNvSpPr txBox="1"/>
          <p:nvPr isPhoto="0" userDrawn="0"/>
        </p:nvSpPr>
        <p:spPr bwMode="auto">
          <a:xfrm flipH="0" flipV="0">
            <a:off x="3520956" y="109925"/>
            <a:ext cx="933521" cy="228636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900"/>
              <a:t>Strike Type IC</a:t>
            </a:r>
            <a:endParaRPr/>
          </a:p>
        </p:txBody>
      </p:sp>
      <p:sp>
        <p:nvSpPr>
          <p:cNvPr id="548070432" name="" hidden="0"/>
          <p:cNvSpPr txBox="1"/>
          <p:nvPr isPhoto="0" userDrawn="0"/>
        </p:nvSpPr>
        <p:spPr bwMode="auto">
          <a:xfrm flipH="0" flipV="0">
            <a:off x="4741107" y="109925"/>
            <a:ext cx="1875546" cy="228636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lang="ru-RU" sz="9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Cosmic Ray Station Aragats</a:t>
            </a:r>
            <a:endParaRPr sz="900"/>
          </a:p>
        </p:txBody>
      </p:sp>
      <p:sp>
        <p:nvSpPr>
          <p:cNvPr id="1746048091" name="" hidden="0"/>
          <p:cNvSpPr txBox="1"/>
          <p:nvPr isPhoto="0" userDrawn="0"/>
        </p:nvSpPr>
        <p:spPr bwMode="auto">
          <a:xfrm flipH="0" flipV="0">
            <a:off x="115357" y="150820"/>
            <a:ext cx="1900756" cy="228636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900"/>
              <a:t>16 July 2021 </a:t>
            </a:r>
            <a:r>
              <a:rPr sz="900"/>
              <a:t>Time </a:t>
            </a:r>
            <a:r>
              <a:rPr sz="900"/>
              <a:t>11:00 - 13:00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ONLYOFFICE/7.0.2.5</Application>
  <DocSecurity>0</DocSecurity>
  <PresentationFormat>Widescreen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7</cp:revision>
  <dcterms:created xsi:type="dcterms:W3CDTF">2012-12-03T06:56:55Z</dcterms:created>
  <dcterms:modified xsi:type="dcterms:W3CDTF">2022-04-13T11:36:44Z</dcterms:modified>
  <cp:category/>
  <cp:contentStatus/>
  <cp:version/>
</cp:coreProperties>
</file>