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12192000" cy="6858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en-US"/>
              <a:t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g"/><Relationship Id="rId3" Type="http://schemas.openxmlformats.org/officeDocument/2006/relationships/image" Target="../media/image10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4334976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2066781519" name=""/>
          <p:cNvPicPr>
            <a:picLocks noChangeAspect="1"/>
          </p:cNvPicPr>
          <p:nvPr>
            <p:ph sz="half" idx="1"/>
          </p:nvPr>
        </p:nvPicPr>
        <p:blipFill>
          <a:blip r:embed="rId2"/>
          <a:stretch/>
        </p:blipFill>
        <p:spPr bwMode="auto">
          <a:xfrm rot="0">
            <a:off x="838198" y="2058193"/>
            <a:ext cx="5181599" cy="3886200"/>
          </a:xfrm>
          <a:prstGeom prst="rect">
            <a:avLst/>
          </a:prstGeom>
        </p:spPr>
      </p:pic>
      <p:pic>
        <p:nvPicPr>
          <p:cNvPr id="395835491" name=""/>
          <p:cNvPicPr>
            <a:picLocks noChangeAspect="1"/>
          </p:cNvPicPr>
          <p:nvPr>
            <p:ph sz="half" idx="2"/>
          </p:nvPr>
        </p:nvPicPr>
        <p:blipFill>
          <a:blip r:embed="rId3"/>
          <a:stretch/>
        </p:blipFill>
        <p:spPr bwMode="auto">
          <a:xfrm rot="0">
            <a:off x="6172200" y="2058193"/>
            <a:ext cx="5181599" cy="3886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59843920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1641708715" name=""/>
          <p:cNvPicPr>
            <a:picLocks noChangeAspect="1"/>
          </p:cNvPicPr>
          <p:nvPr>
            <p:ph sz="half" idx="1"/>
          </p:nvPr>
        </p:nvPicPr>
        <p:blipFill>
          <a:blip r:embed="rId2"/>
          <a:stretch/>
        </p:blipFill>
        <p:spPr bwMode="auto">
          <a:xfrm rot="0">
            <a:off x="838198" y="2058192"/>
            <a:ext cx="5181598" cy="3886200"/>
          </a:xfrm>
          <a:prstGeom prst="rect">
            <a:avLst/>
          </a:prstGeom>
        </p:spPr>
      </p:pic>
      <p:pic>
        <p:nvPicPr>
          <p:cNvPr id="1802065984" name=""/>
          <p:cNvPicPr>
            <a:picLocks noChangeAspect="1"/>
          </p:cNvPicPr>
          <p:nvPr>
            <p:ph sz="half" idx="2"/>
          </p:nvPr>
        </p:nvPicPr>
        <p:blipFill>
          <a:blip r:embed="rId3"/>
          <a:stretch/>
        </p:blipFill>
        <p:spPr bwMode="auto">
          <a:xfrm rot="0">
            <a:off x="6172200" y="2058192"/>
            <a:ext cx="5181598" cy="3886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63679829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1122085294" name=""/>
          <p:cNvPicPr>
            <a:picLocks noChangeAspect="1"/>
          </p:cNvPicPr>
          <p:nvPr>
            <p:ph sz="half" idx="1"/>
          </p:nvPr>
        </p:nvPicPr>
        <p:blipFill>
          <a:blip r:embed="rId2"/>
          <a:stretch/>
        </p:blipFill>
        <p:spPr bwMode="auto">
          <a:xfrm rot="0">
            <a:off x="838198" y="2058192"/>
            <a:ext cx="5181598" cy="3886200"/>
          </a:xfrm>
          <a:prstGeom prst="rect">
            <a:avLst/>
          </a:prstGeom>
        </p:spPr>
      </p:pic>
      <p:pic>
        <p:nvPicPr>
          <p:cNvPr id="801364487" name=""/>
          <p:cNvPicPr>
            <a:picLocks noChangeAspect="1"/>
          </p:cNvPicPr>
          <p:nvPr>
            <p:ph sz="half" idx="2"/>
          </p:nvPr>
        </p:nvPicPr>
        <p:blipFill>
          <a:blip r:embed="rId3"/>
          <a:stretch/>
        </p:blipFill>
        <p:spPr bwMode="auto">
          <a:xfrm rot="0">
            <a:off x="6172200" y="2058192"/>
            <a:ext cx="5181598" cy="3886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0887523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1050540057" name=""/>
          <p:cNvPicPr>
            <a:picLocks noChangeAspect="1"/>
          </p:cNvPicPr>
          <p:nvPr>
            <p:ph sz="half" idx="1"/>
          </p:nvPr>
        </p:nvPicPr>
        <p:blipFill>
          <a:blip r:embed="rId2"/>
          <a:stretch/>
        </p:blipFill>
        <p:spPr bwMode="auto">
          <a:xfrm rot="0">
            <a:off x="6599436" y="2215401"/>
            <a:ext cx="5181598" cy="3886200"/>
          </a:xfrm>
          <a:prstGeom prst="rect">
            <a:avLst/>
          </a:prstGeom>
        </p:spPr>
      </p:pic>
      <p:pic>
        <p:nvPicPr>
          <p:cNvPr id="698435687" name=""/>
          <p:cNvPicPr>
            <a:picLocks noChangeAspect="1"/>
          </p:cNvPicPr>
          <p:nvPr>
            <p:ph sz="half" idx="2"/>
          </p:nvPr>
        </p:nvPicPr>
        <p:blipFill>
          <a:blip r:embed="rId3"/>
          <a:stretch/>
        </p:blipFill>
        <p:spPr bwMode="auto">
          <a:xfrm rot="0">
            <a:off x="993558" y="2215401"/>
            <a:ext cx="5181598" cy="3886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85978950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941134881" name=""/>
          <p:cNvPicPr>
            <a:picLocks noChangeAspect="1"/>
          </p:cNvPicPr>
          <p:nvPr>
            <p:ph sz="half" idx="1"/>
          </p:nvPr>
        </p:nvPicPr>
        <p:blipFill>
          <a:blip r:embed="rId2"/>
          <a:stretch/>
        </p:blipFill>
        <p:spPr bwMode="auto">
          <a:xfrm rot="0">
            <a:off x="6273924" y="2483581"/>
            <a:ext cx="5181598" cy="3886200"/>
          </a:xfrm>
          <a:prstGeom prst="rect">
            <a:avLst/>
          </a:prstGeom>
        </p:spPr>
      </p:pic>
      <p:pic>
        <p:nvPicPr>
          <p:cNvPr id="872579177" name=""/>
          <p:cNvPicPr>
            <a:picLocks noChangeAspect="1"/>
          </p:cNvPicPr>
          <p:nvPr>
            <p:ph sz="half" idx="2"/>
          </p:nvPr>
        </p:nvPicPr>
        <p:blipFill>
          <a:blip r:embed="rId3"/>
          <a:stretch/>
        </p:blipFill>
        <p:spPr bwMode="auto">
          <a:xfrm rot="0">
            <a:off x="540428" y="2483581"/>
            <a:ext cx="5181598" cy="3886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34485220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209494838" name=""/>
          <p:cNvPicPr>
            <a:picLocks noChangeAspect="1"/>
          </p:cNvPicPr>
          <p:nvPr>
            <p:ph sz="half" idx="1"/>
          </p:nvPr>
        </p:nvPicPr>
        <p:blipFill>
          <a:blip r:embed="rId2"/>
          <a:stretch/>
        </p:blipFill>
        <p:spPr bwMode="auto">
          <a:xfrm rot="0">
            <a:off x="6273924" y="2483581"/>
            <a:ext cx="5181598" cy="3886200"/>
          </a:xfrm>
          <a:prstGeom prst="rect">
            <a:avLst/>
          </a:prstGeom>
        </p:spPr>
      </p:pic>
      <p:pic>
        <p:nvPicPr>
          <p:cNvPr id="362272581" name=""/>
          <p:cNvPicPr>
            <a:picLocks noChangeAspect="1"/>
          </p:cNvPicPr>
          <p:nvPr>
            <p:ph sz="half" idx="2"/>
          </p:nvPr>
        </p:nvPicPr>
        <p:blipFill>
          <a:blip r:embed="rId3"/>
          <a:stretch/>
        </p:blipFill>
        <p:spPr bwMode="auto">
          <a:xfrm rot="0">
            <a:off x="540428" y="2483581"/>
            <a:ext cx="5181598" cy="3886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930705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1343054176" name=""/>
          <p:cNvPicPr>
            <a:picLocks noChangeAspect="1"/>
          </p:cNvPicPr>
          <p:nvPr>
            <p:ph sz="half" idx="1"/>
          </p:nvPr>
        </p:nvPicPr>
        <p:blipFill>
          <a:blip r:embed="rId2"/>
          <a:stretch/>
        </p:blipFill>
        <p:spPr bwMode="auto">
          <a:xfrm rot="0">
            <a:off x="6273924" y="2483581"/>
            <a:ext cx="5181598" cy="3886200"/>
          </a:xfrm>
          <a:prstGeom prst="rect">
            <a:avLst/>
          </a:prstGeom>
        </p:spPr>
      </p:pic>
      <p:pic>
        <p:nvPicPr>
          <p:cNvPr id="198321585" name=""/>
          <p:cNvPicPr>
            <a:picLocks noChangeAspect="1"/>
          </p:cNvPicPr>
          <p:nvPr>
            <p:ph sz="half" idx="2"/>
          </p:nvPr>
        </p:nvPicPr>
        <p:blipFill>
          <a:blip r:embed="rId3"/>
          <a:stretch/>
        </p:blipFill>
        <p:spPr bwMode="auto">
          <a:xfrm rot="0">
            <a:off x="540428" y="2483581"/>
            <a:ext cx="5181598" cy="3886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1763559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1725357191" name=""/>
          <p:cNvPicPr>
            <a:picLocks noChangeAspect="1"/>
          </p:cNvPicPr>
          <p:nvPr>
            <p:ph sz="half" idx="1"/>
          </p:nvPr>
        </p:nvPicPr>
        <p:blipFill>
          <a:blip r:embed="rId2"/>
          <a:stretch/>
        </p:blipFill>
        <p:spPr bwMode="auto">
          <a:xfrm rot="0">
            <a:off x="6273924" y="2483581"/>
            <a:ext cx="5181598" cy="3886200"/>
          </a:xfrm>
          <a:prstGeom prst="rect">
            <a:avLst/>
          </a:prstGeom>
        </p:spPr>
      </p:pic>
      <p:pic>
        <p:nvPicPr>
          <p:cNvPr id="58909836" name=""/>
          <p:cNvPicPr>
            <a:picLocks noChangeAspect="1"/>
          </p:cNvPicPr>
          <p:nvPr>
            <p:ph sz="half" idx="2"/>
          </p:nvPr>
        </p:nvPicPr>
        <p:blipFill>
          <a:blip r:embed="rId3"/>
          <a:stretch/>
        </p:blipFill>
        <p:spPr bwMode="auto">
          <a:xfrm rot="0">
            <a:off x="540428" y="2483581"/>
            <a:ext cx="5181598" cy="3886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ONLYOFFICE/7.3.3.50</Application>
  <DocSecurity>0</DocSecurity>
  <PresentationFormat>Widescreen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7</cp:revision>
  <dcterms:created xsi:type="dcterms:W3CDTF">2012-12-03T06:56:55Z</dcterms:created>
  <dcterms:modified xsi:type="dcterms:W3CDTF">2023-06-01T15:14:08Z</dcterms:modified>
  <cp:category/>
  <cp:contentStatus/>
  <cp:version/>
</cp:coreProperties>
</file>