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2791-2B77-654A-A008-4E6776A8E337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6EE0D-21AB-B44A-B937-8E15306B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5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6EE0D-21AB-B44A-B937-8E15306B9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2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6B9B-C33F-384F-ABC2-175FC9698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F9798-A2C9-CF41-ADC1-5791D6BD8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99105-3786-FC42-9DB4-50A79F36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A15ED-CBCB-3C43-A61C-BDBF355F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7A527-34F0-8243-8A8B-BBAF77C3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DD9E-8337-684D-8533-E99BCE5E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C4914-65F9-A548-8849-220DA8150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EE0AF-B7E8-4044-993A-FD08BB82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C326D-F1CC-0042-91C7-6EE039F9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FA16-7AA4-3B41-A6FD-1BA1B748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4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F5445-D41B-2A48-BCCD-9CB0AE1AF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8FBC7-F417-0B40-91B1-03A1ED804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13ECE-292F-A946-9599-4006010B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6FEB-4E4D-4A4E-AC0F-228516B8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E288A-BEE9-AD48-AF5C-0AF279ED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616F-4223-3145-AC5D-30D4F5DA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6FF6-7611-F446-B7A1-7DB7DCF80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C5B57-99D5-D441-9433-70D3A14C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80770-B653-C841-BB11-2EED1F60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4C9B-8CA5-CE4D-BEFD-49BECA59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4749-A021-B94F-8830-BC9AFBF8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F455-5DB8-F04D-B47C-F88407ED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FDEC8-181E-D84A-AEC2-BFAD797A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9D240-1490-4645-8701-3F4FB6BE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2BC9B-13E9-FD4D-B11B-B704F60E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6563-182B-1B40-BDB5-2BFF898D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B0AC5-1ADE-554E-9368-1FB077BDE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7506D-D982-7547-8AFC-DBAA7316E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A68E-DC73-8649-B9A8-F8472DAA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681B8-AF3D-0E4A-B2D4-9226FDDF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5651C-AAA1-DE4F-A4C0-91D93762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740C-E2D2-1C4D-A98D-516A8827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41557-0C29-6545-AC46-6FF1D6954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10235-DEC8-FB44-BD73-E308D0505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5BB2C-4682-1048-BFB7-977C7943E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ABABD-B8C1-8048-B7D0-92B361A2F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1A5D68-14DD-7342-83BF-391BA840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888D01-23BA-6F4F-9502-082B27E2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34F1C-5E3C-7945-A44E-AD4190E0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8F9E-8B2E-4E45-9BA8-FBE0F03B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2C991-D85B-964B-8D0F-6F87FD96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AFB7F-FE06-8741-9AAE-80C0A3D2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513D7-55A3-A443-9191-867AA62C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42E43-4E47-D042-A9DB-E55DF6E2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48EAD-810F-C84B-822A-E212653C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F3019-9A26-3C49-B98D-E15A270C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BBBB-CB40-9C4F-8F0A-033A9EAA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77ED-1F65-D04F-9C7B-6D9F015E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84A4F-2131-EE4D-BC24-8F4A4E03B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ACEDA-827A-5545-9B6B-0A58B767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E0CDE-B030-304B-88CE-7DD2E25E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4B99D-A12B-D44D-AE30-95070337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0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733A-4D3C-B14D-ADE6-DF6DFC88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B092F-CA8C-BB41-A958-D37DC0D71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B0DA6-E286-284F-B420-FBB34D6FC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2E20E-D9FA-5745-AB87-CC38FB14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98CD7-3751-8446-AD7B-E08F505F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D96D-76AA-8546-96C4-72FFDC09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2F1E0-5C33-3C44-AC79-33A07286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7BE4-8C9C-9E4B-815B-D81DAB096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31E28-2AE4-D045-8E6B-FD9955E1C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18F43-5BBF-074F-AB1C-32375233B5A9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ED51F-7F85-824C-A561-9E4CB04BA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DEBE4-35FF-4949-A6A1-3C21ECC2A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98AB-4567-5F42-9D32-7136AE74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50CE84-708A-704F-AE28-F21D0DA5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914"/>
            <a:ext cx="12192000" cy="55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4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846F0-767D-4A4C-9066-4007B7AD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60241" cy="2368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E001E-26FF-1F4F-B80F-F500DA6C4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241" y="0"/>
            <a:ext cx="2960241" cy="2368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4F77F-1508-6F45-B03C-7ED50BC55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482" y="-1"/>
            <a:ext cx="2960242" cy="2368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134-A2D7-414C-9ACB-F0B6319F5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723" y="0"/>
            <a:ext cx="2960240" cy="236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FD0517-FAAF-2B4F-8C0E-33FA11ACD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083" y="2270589"/>
            <a:ext cx="2960241" cy="236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B7D03E-FB64-D544-B6DE-DB937DA5D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0635" y="2270589"/>
            <a:ext cx="2928135" cy="23425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88ECAC-ACAC-244F-9EAF-C00F472A34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0482" y="2257746"/>
            <a:ext cx="2928135" cy="23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D70D57-B9ED-2D43-A97A-34043FDF7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5466" y="2270590"/>
            <a:ext cx="2960240" cy="23681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BE0287-633D-294D-B4C1-ADFD15B73A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892" y="4489808"/>
            <a:ext cx="3001126" cy="24009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10AC4C-0FCC-CD46-92A1-79B996AE7B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2082" y="4489808"/>
            <a:ext cx="3024453" cy="24195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B8B5C1-633F-9242-B731-F069C30708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5713" y="4490150"/>
            <a:ext cx="3024453" cy="24195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E06272-ED8F-3F48-BD9C-0C74C3984D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30164" y="4489806"/>
            <a:ext cx="3024453" cy="24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4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2A26D-D742-AC47-9360-B01A57531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243"/>
            <a:ext cx="4583783" cy="3667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FDB5EB-4733-664B-A8DF-2855B59AB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83" y="-238026"/>
            <a:ext cx="4583783" cy="3667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9297C-02D9-EB4C-8515-E5046E6DF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44159"/>
            <a:ext cx="4583782" cy="3667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26E33-B035-4141-89FD-D4E5B27AB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782" y="3344158"/>
            <a:ext cx="4583781" cy="3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6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7861A-7C10-4246-930E-9720576A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00"/>
            <a:ext cx="12192000" cy="6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4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AC76A-8079-BE43-9143-93C9B9DA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00"/>
            <a:ext cx="12192000" cy="6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9B01E-0FC3-6145-B712-09EDF229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858"/>
            <a:ext cx="2803072" cy="2242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C3E96-8D6A-224C-8E13-B7909F62C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072" y="-108858"/>
            <a:ext cx="2803072" cy="2242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EB7370-5F1D-B045-9890-0A7BFE567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98" y="-108857"/>
            <a:ext cx="2852055" cy="2281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6A4A1E-1BAF-8C4F-8478-6748EFE0D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144" y="-108858"/>
            <a:ext cx="2852055" cy="2281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0E2CE-5A70-794E-A35F-850F97E5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2803071" cy="2242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DDF5A-79E5-F44A-8062-67A9EB95D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072" y="2133600"/>
            <a:ext cx="2803072" cy="2242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8EA880-EFA1-894C-A4D4-D46CEAAE5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0633" y="2133598"/>
            <a:ext cx="2852055" cy="2281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3C5CFD-B4C4-814B-96D8-675F48E92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199" y="2133598"/>
            <a:ext cx="2852052" cy="2281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52901B-D237-BE42-BBF9-0AC7AA1DC8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299857"/>
            <a:ext cx="2803072" cy="22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087F6-43AF-D448-A8AD-558997D8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858"/>
            <a:ext cx="10078948" cy="80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6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</Words>
  <Application>Microsoft Macintosh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2021-11-11T08:52:33Z</dcterms:created>
  <dcterms:modified xsi:type="dcterms:W3CDTF">2021-11-15T06:44:58Z</dcterms:modified>
</cp:coreProperties>
</file>