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40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 smtClean="0">
                <a:latin typeface="Arial"/>
              </a:rPr>
              <a:t>Образец заголовка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latin typeface="Arial"/>
              </a:rPr>
              <a:t>Образец текста</a:t>
            </a: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latin typeface="Arial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 smtClean="0">
                <a:latin typeface="Arial"/>
              </a:rPr>
              <a:t>Образец заголовка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latin typeface="Arial"/>
              </a:rPr>
              <a:t>Образец текста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latin typeface="Arial"/>
              </a:rPr>
              <a:t>Образец текста</a:t>
            </a: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latin typeface="Arial"/>
              </a:rPr>
              <a:t>Образец текста</a:t>
            </a: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latin typeface="Arial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 smtClean="0">
                <a:latin typeface="Arial"/>
              </a:rPr>
              <a:t>Образец заголовка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latin typeface="Arial"/>
              </a:rPr>
              <a:t>Образец текста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latin typeface="Arial"/>
              </a:rPr>
              <a:t>Образец текста</a:t>
            </a: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latin typeface="Arial"/>
              </a:rPr>
              <a:t>Образец текста</a:t>
            </a: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latin typeface="Arial"/>
              </a:rPr>
              <a:t>Образец текста</a:t>
            </a: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latin typeface="Arial"/>
              </a:rPr>
              <a:t>Образец текста</a:t>
            </a: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latin typeface="Arial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 smtClean="0">
                <a:latin typeface="Arial"/>
              </a:rPr>
              <a:t>Образец заголовка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200" b="0" strike="noStrike" spc="-1" smtClean="0">
                <a:latin typeface="Arial"/>
              </a:rPr>
              <a:t>Образец подзаголовка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 smtClean="0">
                <a:latin typeface="Arial"/>
              </a:rPr>
              <a:t>Образец заголовка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latin typeface="Arial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 smtClean="0">
                <a:latin typeface="Arial"/>
              </a:rPr>
              <a:t>Образец заголовка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latin typeface="Arial"/>
              </a:rPr>
              <a:t>Образец текста</a:t>
            </a: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latin typeface="Arial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 smtClean="0">
                <a:latin typeface="Arial"/>
              </a:rPr>
              <a:t>Образец заголовка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200" b="0" strike="noStrike" spc="-1" smtClean="0">
                <a:latin typeface="Arial"/>
              </a:rPr>
              <a:t>Образец подзаголовка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 smtClean="0">
                <a:latin typeface="Arial"/>
              </a:rPr>
              <a:t>Образец заголовка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latin typeface="Arial"/>
              </a:rPr>
              <a:t>Образец текста</a:t>
            </a: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latin typeface="Arial"/>
              </a:rPr>
              <a:t>Образец текста</a:t>
            </a: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latin typeface="Arial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 smtClean="0">
                <a:latin typeface="Arial"/>
              </a:rPr>
              <a:t>Образец заголовка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latin typeface="Arial"/>
              </a:rPr>
              <a:t>Образец текста</a:t>
            </a: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latin typeface="Arial"/>
              </a:rPr>
              <a:t>Образец текста</a:t>
            </a: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latin typeface="Arial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 smtClean="0">
                <a:latin typeface="Arial"/>
              </a:rPr>
              <a:t>Образец заголовка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latin typeface="Arial"/>
              </a:rPr>
              <a:t>Образец текста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latin typeface="Arial"/>
              </a:rPr>
              <a:t>Образец текста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latin typeface="Arial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F5B6C767-537B-46CE-9EFE-474473ABC146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6.jpe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9.jpe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/>
          <p:nvPr/>
        </p:nvPicPr>
        <p:blipFill>
          <a:blip r:embed="rId2"/>
          <a:stretch/>
        </p:blipFill>
        <p:spPr>
          <a:xfrm>
            <a:off x="121680" y="182880"/>
            <a:ext cx="3078720" cy="2309040"/>
          </a:xfrm>
          <a:prstGeom prst="rect">
            <a:avLst/>
          </a:prstGeom>
          <a:ln>
            <a:noFill/>
          </a:ln>
        </p:spPr>
      </p:pic>
      <p:pic>
        <p:nvPicPr>
          <p:cNvPr id="44" name="Рисунок 43"/>
          <p:cNvPicPr/>
          <p:nvPr/>
        </p:nvPicPr>
        <p:blipFill>
          <a:blip r:embed="rId3"/>
          <a:stretch/>
        </p:blipFill>
        <p:spPr>
          <a:xfrm>
            <a:off x="3261600" y="183240"/>
            <a:ext cx="3047760" cy="2285640"/>
          </a:xfrm>
          <a:prstGeom prst="rect">
            <a:avLst/>
          </a:prstGeom>
          <a:ln>
            <a:noFill/>
          </a:ln>
        </p:spPr>
      </p:pic>
      <p:pic>
        <p:nvPicPr>
          <p:cNvPr id="45" name="Рисунок 44"/>
          <p:cNvPicPr/>
          <p:nvPr/>
        </p:nvPicPr>
        <p:blipFill>
          <a:blip r:embed="rId4"/>
          <a:stretch/>
        </p:blipFill>
        <p:spPr>
          <a:xfrm>
            <a:off x="6462000" y="183240"/>
            <a:ext cx="3047760" cy="2285640"/>
          </a:xfrm>
          <a:prstGeom prst="rect">
            <a:avLst/>
          </a:prstGeom>
          <a:ln>
            <a:noFill/>
          </a:ln>
        </p:spPr>
      </p:pic>
      <p:pic>
        <p:nvPicPr>
          <p:cNvPr id="46" name="Рисунок 45"/>
          <p:cNvPicPr/>
          <p:nvPr/>
        </p:nvPicPr>
        <p:blipFill>
          <a:blip r:embed="rId5"/>
          <a:stretch/>
        </p:blipFill>
        <p:spPr>
          <a:xfrm>
            <a:off x="152640" y="2560320"/>
            <a:ext cx="3047760" cy="2285640"/>
          </a:xfrm>
          <a:prstGeom prst="rect">
            <a:avLst/>
          </a:prstGeom>
          <a:ln>
            <a:noFill/>
          </a:ln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3353040" y="2560320"/>
            <a:ext cx="3047760" cy="2285640"/>
          </a:xfrm>
          <a:prstGeom prst="rect">
            <a:avLst/>
          </a:prstGeom>
          <a:ln>
            <a:noFill/>
          </a:ln>
        </p:spPr>
      </p:pic>
      <p:pic>
        <p:nvPicPr>
          <p:cNvPr id="48" name="Рисунок 47"/>
          <p:cNvPicPr/>
          <p:nvPr/>
        </p:nvPicPr>
        <p:blipFill>
          <a:blip r:embed="rId7"/>
          <a:stretch/>
        </p:blipFill>
        <p:spPr>
          <a:xfrm>
            <a:off x="6553440" y="2560320"/>
            <a:ext cx="3047760" cy="228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/>
          <p:nvPr/>
        </p:nvPicPr>
        <p:blipFill>
          <a:blip r:embed="rId2"/>
          <a:stretch/>
        </p:blipFill>
        <p:spPr>
          <a:xfrm>
            <a:off x="0" y="91440"/>
            <a:ext cx="3047760" cy="2285640"/>
          </a:xfrm>
          <a:prstGeom prst="rect">
            <a:avLst/>
          </a:prstGeom>
          <a:ln>
            <a:noFill/>
          </a:ln>
        </p:spPr>
      </p:pic>
      <p:pic>
        <p:nvPicPr>
          <p:cNvPr id="50" name="Рисунок 49"/>
          <p:cNvPicPr/>
          <p:nvPr/>
        </p:nvPicPr>
        <p:blipFill>
          <a:blip r:embed="rId3"/>
          <a:stretch/>
        </p:blipFill>
        <p:spPr>
          <a:xfrm>
            <a:off x="3078720" y="91440"/>
            <a:ext cx="3047760" cy="2285640"/>
          </a:xfrm>
          <a:prstGeom prst="rect">
            <a:avLst/>
          </a:prstGeom>
          <a:ln>
            <a:noFill/>
          </a:ln>
        </p:spPr>
      </p:pic>
      <p:pic>
        <p:nvPicPr>
          <p:cNvPr id="51" name="Рисунок 50"/>
          <p:cNvPicPr/>
          <p:nvPr/>
        </p:nvPicPr>
        <p:blipFill>
          <a:blip r:embed="rId4"/>
          <a:stretch/>
        </p:blipFill>
        <p:spPr>
          <a:xfrm>
            <a:off x="6187680" y="91800"/>
            <a:ext cx="3047760" cy="2285640"/>
          </a:xfrm>
          <a:prstGeom prst="rect">
            <a:avLst/>
          </a:prstGeom>
          <a:ln>
            <a:noFill/>
          </a:ln>
        </p:spPr>
      </p:pic>
      <p:pic>
        <p:nvPicPr>
          <p:cNvPr id="52" name="Рисунок 51"/>
          <p:cNvPicPr/>
          <p:nvPr/>
        </p:nvPicPr>
        <p:blipFill>
          <a:blip r:embed="rId5"/>
          <a:stretch/>
        </p:blipFill>
        <p:spPr>
          <a:xfrm>
            <a:off x="91440" y="2469240"/>
            <a:ext cx="3047760" cy="2285640"/>
          </a:xfrm>
          <a:prstGeom prst="rect">
            <a:avLst/>
          </a:prstGeom>
          <a:ln>
            <a:noFill/>
          </a:ln>
        </p:spPr>
      </p:pic>
      <p:pic>
        <p:nvPicPr>
          <p:cNvPr id="53" name="Рисунок 52"/>
          <p:cNvPicPr/>
          <p:nvPr/>
        </p:nvPicPr>
        <p:blipFill>
          <a:blip r:embed="rId6"/>
          <a:stretch/>
        </p:blipFill>
        <p:spPr>
          <a:xfrm>
            <a:off x="3200400" y="2468880"/>
            <a:ext cx="3047760" cy="2285640"/>
          </a:xfrm>
          <a:prstGeom prst="rect">
            <a:avLst/>
          </a:prstGeom>
          <a:ln>
            <a:noFill/>
          </a:ln>
        </p:spPr>
      </p:pic>
      <p:pic>
        <p:nvPicPr>
          <p:cNvPr id="54" name="Рисунок 53"/>
          <p:cNvPicPr/>
          <p:nvPr/>
        </p:nvPicPr>
        <p:blipFill>
          <a:blip r:embed="rId7"/>
          <a:stretch/>
        </p:blipFill>
        <p:spPr>
          <a:xfrm>
            <a:off x="6370560" y="2469240"/>
            <a:ext cx="3047760" cy="228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/>
          <p:nvPr/>
        </p:nvPicPr>
        <p:blipFill>
          <a:blip r:embed="rId2"/>
          <a:stretch/>
        </p:blipFill>
        <p:spPr>
          <a:xfrm>
            <a:off x="61200" y="91800"/>
            <a:ext cx="3047760" cy="2285640"/>
          </a:xfrm>
          <a:prstGeom prst="rect">
            <a:avLst/>
          </a:prstGeom>
          <a:ln>
            <a:noFill/>
          </a:ln>
        </p:spPr>
      </p:pic>
      <p:pic>
        <p:nvPicPr>
          <p:cNvPr id="56" name="Рисунок 55"/>
          <p:cNvPicPr/>
          <p:nvPr/>
        </p:nvPicPr>
        <p:blipFill>
          <a:blip r:embed="rId3"/>
          <a:stretch/>
        </p:blipFill>
        <p:spPr>
          <a:xfrm>
            <a:off x="3261600" y="91800"/>
            <a:ext cx="3047760" cy="2285640"/>
          </a:xfrm>
          <a:prstGeom prst="rect">
            <a:avLst/>
          </a:prstGeom>
          <a:ln>
            <a:noFill/>
          </a:ln>
        </p:spPr>
      </p:pic>
      <p:pic>
        <p:nvPicPr>
          <p:cNvPr id="57" name="Рисунок 56"/>
          <p:cNvPicPr/>
          <p:nvPr/>
        </p:nvPicPr>
        <p:blipFill>
          <a:blip r:embed="rId4"/>
          <a:stretch/>
        </p:blipFill>
        <p:spPr>
          <a:xfrm>
            <a:off x="6370560" y="91440"/>
            <a:ext cx="3047760" cy="2285640"/>
          </a:xfrm>
          <a:prstGeom prst="rect">
            <a:avLst/>
          </a:prstGeom>
          <a:ln>
            <a:noFill/>
          </a:ln>
        </p:spPr>
      </p:pic>
      <p:pic>
        <p:nvPicPr>
          <p:cNvPr id="58" name="Рисунок 57"/>
          <p:cNvPicPr/>
          <p:nvPr/>
        </p:nvPicPr>
        <p:blipFill>
          <a:blip r:embed="rId5"/>
          <a:stretch/>
        </p:blipFill>
        <p:spPr>
          <a:xfrm>
            <a:off x="91440" y="2560680"/>
            <a:ext cx="3047760" cy="2285640"/>
          </a:xfrm>
          <a:prstGeom prst="rect">
            <a:avLst/>
          </a:prstGeom>
          <a:ln>
            <a:noFill/>
          </a:ln>
        </p:spPr>
      </p:pic>
      <p:pic>
        <p:nvPicPr>
          <p:cNvPr id="59" name="Рисунок 58"/>
          <p:cNvPicPr/>
          <p:nvPr/>
        </p:nvPicPr>
        <p:blipFill>
          <a:blip r:embed="rId6"/>
          <a:stretch/>
        </p:blipFill>
        <p:spPr>
          <a:xfrm>
            <a:off x="3444480" y="2560320"/>
            <a:ext cx="3047760" cy="2285640"/>
          </a:xfrm>
          <a:prstGeom prst="rect">
            <a:avLst/>
          </a:prstGeom>
          <a:ln>
            <a:noFill/>
          </a:ln>
        </p:spPr>
      </p:pic>
      <p:pic>
        <p:nvPicPr>
          <p:cNvPr id="60" name="Рисунок 59"/>
          <p:cNvPicPr/>
          <p:nvPr/>
        </p:nvPicPr>
        <p:blipFill>
          <a:blip r:embed="rId7"/>
          <a:stretch/>
        </p:blipFill>
        <p:spPr>
          <a:xfrm>
            <a:off x="6583680" y="2560320"/>
            <a:ext cx="3047760" cy="228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466" y="2004079"/>
            <a:ext cx="9071640" cy="946440"/>
          </a:xfrm>
        </p:spPr>
        <p:txBody>
          <a:bodyPr/>
          <a:lstStyle/>
          <a:p>
            <a:r>
              <a:rPr lang="en-US" sz="2800" smtClean="0"/>
              <a:t>Comparison of Cam 3 with Cam 1 and Cam 2.</a:t>
            </a:r>
            <a:br>
              <a:rPr lang="en-US" sz="2800" smtClean="0"/>
            </a:br>
            <a:r>
              <a:rPr lang="en-US" sz="2800" smtClean="0"/>
              <a:t>Photos with the same timestamp (± 1 sec</a:t>
            </a:r>
            <a:r>
              <a:rPr lang="en-US" sz="2800" smtClean="0"/>
              <a:t>)</a:t>
            </a:r>
            <a:br>
              <a:rPr lang="en-US" sz="2800" smtClean="0"/>
            </a:b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441768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05133" y="3306573"/>
            <a:ext cx="3047760" cy="228564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6" y="365043"/>
            <a:ext cx="3077661" cy="24621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2062" y="2730550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/>
              <a:t>Cam3</a:t>
            </a:r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4927365" y="0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/>
              <a:t>Cam1</a:t>
            </a:r>
            <a:endParaRPr lang="en-US" sz="24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979" y="381977"/>
            <a:ext cx="3036891" cy="2429513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/>
          <a:stretch/>
        </p:blipFill>
        <p:spPr>
          <a:xfrm>
            <a:off x="3580748" y="3306573"/>
            <a:ext cx="3047760" cy="2285640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380" y="381976"/>
            <a:ext cx="3036892" cy="2429514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7"/>
          <a:stretch/>
        </p:blipFill>
        <p:spPr>
          <a:xfrm>
            <a:off x="6854854" y="3306573"/>
            <a:ext cx="3047760" cy="2285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311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72062" y="2730550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/>
              <a:t>Cam3</a:t>
            </a:r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4927365" y="0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/>
              <a:t>Cam1</a:t>
            </a:r>
            <a:endParaRPr lang="en-US" sz="24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4" y="345793"/>
            <a:ext cx="3130021" cy="2504016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3"/>
          <a:stretch/>
        </p:blipFill>
        <p:spPr>
          <a:xfrm>
            <a:off x="307444" y="3173670"/>
            <a:ext cx="3130021" cy="2321200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576" y="345793"/>
            <a:ext cx="3130021" cy="2504016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5"/>
          <a:stretch/>
        </p:blipFill>
        <p:spPr>
          <a:xfrm>
            <a:off x="3642106" y="3173670"/>
            <a:ext cx="3088891" cy="2321200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08" y="350092"/>
            <a:ext cx="3124646" cy="2499717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7"/>
          <a:stretch/>
        </p:blipFill>
        <p:spPr>
          <a:xfrm>
            <a:off x="6881194" y="3192215"/>
            <a:ext cx="3047760" cy="2285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88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72062" y="2730550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/>
              <a:t>Cam3</a:t>
            </a:r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4927365" y="0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/>
              <a:t>Cam1</a:t>
            </a:r>
            <a:endParaRPr lang="en-US" sz="24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81" y="400687"/>
            <a:ext cx="2982661" cy="2386128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3"/>
          <a:stretch/>
        </p:blipFill>
        <p:spPr>
          <a:xfrm>
            <a:off x="2164283" y="3166820"/>
            <a:ext cx="3047760" cy="2285640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57" y="400687"/>
            <a:ext cx="2982661" cy="2386128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3"/>
          <a:stretch/>
        </p:blipFill>
        <p:spPr>
          <a:xfrm>
            <a:off x="5318263" y="3166820"/>
            <a:ext cx="3047760" cy="2285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137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932" y="1518495"/>
            <a:ext cx="3145368" cy="25162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5" y="364067"/>
            <a:ext cx="3130021" cy="250401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/>
          <a:stretch/>
        </p:blipFill>
        <p:spPr>
          <a:xfrm>
            <a:off x="6750576" y="3073400"/>
            <a:ext cx="3180823" cy="2345266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837483" y="2545809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/>
              <a:t>Cam3</a:t>
            </a:r>
            <a:endParaRPr lang="en-US" sz="2400"/>
          </a:p>
        </p:txBody>
      </p:sp>
      <p:sp>
        <p:nvSpPr>
          <p:cNvPr id="9" name="TextBox 8"/>
          <p:cNvSpPr txBox="1"/>
          <p:nvPr/>
        </p:nvSpPr>
        <p:spPr>
          <a:xfrm>
            <a:off x="1202032" y="0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/>
              <a:t>Cam1</a:t>
            </a:r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4515112" y="1056830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/>
              <a:t>Cam2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152505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cam_3</Template>
  <TotalTime>81</TotalTime>
  <Words>20</Words>
  <Application>Microsoft Office PowerPoint</Application>
  <PresentationFormat>Произвольный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DejaVu Sans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Comparison of Cam 3 with Cam 1 and Cam 2. Photos with the same timestamp (± 1 sec)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suren</dc:creator>
  <dc:description/>
  <cp:lastModifiedBy>suren</cp:lastModifiedBy>
  <cp:revision>17</cp:revision>
  <dcterms:created xsi:type="dcterms:W3CDTF">2021-10-05T13:14:45Z</dcterms:created>
  <dcterms:modified xsi:type="dcterms:W3CDTF">2021-10-05T14:56:37Z</dcterms:modified>
  <dc:language>en-US</dc:language>
</cp:coreProperties>
</file>