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6" r:id="rId2"/>
    <p:sldId id="258" r:id="rId3"/>
    <p:sldId id="257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74"/>
  </p:normalViewPr>
  <p:slideViewPr>
    <p:cSldViewPr>
      <p:cViewPr varScale="1">
        <p:scale>
          <a:sx n="124" d="100"/>
          <a:sy n="124" d="100"/>
        </p:scale>
        <p:origin x="616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08:48:21.6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105 105 24575,'20'-13'0,"49"-26"0,-30 21 0,29-16 0,-61 34 0,-1 0 0,4 0 0,0 0 0,3 0 0,0 0 0,0 0 0,0 0 0,0 0 0,0 0 0,-3 0 0,-1 0 0,-2 0 0,-1 0 0,1 0 0,-1 0 0,1 0 0,-1 0 0,1 0 0,-1 0 0,1 0 0,-1 0 0,1 0 0,-1 0 0,0 2 0,1-1 0,-1 5 0,1-5 0,-1 2 0,-2-1 0,2-1 0,-3 5 0,4-5 0,-1 4 0,4-4 0,0 5 0,0-3 0,2 4 0,-2-4 0,3 0 0,0-3 0,6 0 0,10 0 0,-2 0 0,2 3 0,-10-2 0,-9 2 0,-1-3 0,-3 0 0,1 3 0,-1-3 0,1 3 0,-4 0 0,3-2 0,-2 2 0,2-3 0,1 3 0,2 0 0,1 1 0,0-1 0,3-3 0,-6 3 0,2-3 0,-5 6 0,-1-2 0,0-1 0,-3 3 0,3-3 0,-3 4 0,0-1 0,3-2 0,-2 2 0,2-3 0,-3 4 0,0-1 0,0 1 0,0-1 0,0 1 0,0-1 0,0 1 0,0-1 0,0 1 0,3-1 0,-3 0 0,3 1 0,-3 2 0,3-1 0,1 4 0,-1-5 0,3 5 0,-5-4 0,4 4 0,-1-5 0,0 2 0,-2 1 0,1-3 0,-2 2 0,2-2 0,-3-1 0,0 1 0,3-1 0,-2 1 0,4 2 0,-1-2 0,2 6 0,-2-6 0,-1 2 0,0-2 0,-3-1 0,6 1 0,-5 2 0,5 1 0,-3 0 0,4 0 0,-4-4 0,0 1 0,-3-1 0,-3 1 0,2-1 0,-4 0 0,4 4 0,-5 0 0,2 0 0,1-1 0,-3 1 0,5-3 0,-2 2 0,0-2 0,3-1 0,-6 1 0,5-1 0,-5 4 0,3-3 0,-4 2 0,0-2 0,1 2 0,-1-2 0,1 6 0,-1-6 0,0 2 0,4-2 0,-3-1 0,2-2 0,-2 2 0,-4-3 0,3 4 0,-3-1 0,4 0 0,-4 1 0,0-1 0,0 1 0,-3-1 0,6 1 0,-5-1 0,4 1 0,-1-1 0,2-2 0,1-1 0,-1-3 0,-2 0 0,-2 0 0,-2 0 0,3 0 0,1 0 0,2 0 0,0 0 0,1 3 0,-1 0 0,1 4 0,-1-4 0,-2 0 0,-2-3 0,1 0 0,1 0 0,2 0 0,-2 0 0,1 0 0,-1 0 0,2 0 0,1 0 0,-4-3 0,-5-1 0,-5-4 0,0 1 0,2-1 0,5 2 0,-1-1 0,1 0 0,0 4 0,0 0 0,3 3 0,3-3 0,4-1 0,0-2 0,0-1 0,-7 1 0,-5-2 0,0 1 0,-3 0 0,5 3 0,0-1 0,-1 1 0,4 0 0,1-2 0,2 6 0,0-3 0,1 3 0,2-3 0,-2-1 0,0-5 0,-4-2 0,-1-2 0,2 3 0,2 1 0,1 2 0,-4-3 0,3 3 0,-3-2 0,4 2 0,-1 1 0,4-1 0,-4-8 0,2-2 0,-3-8 0,-2-9 0,-2 7 0,-8-27 0,5 15 0,-2-8 0,8 18 0,1 13 0,2 7 0,-1 2 0,3 1 0,-1-4 0,1 0 0,-3-8 0,0 3 0,-1-3 0,2 4 0,2 1 0,-2 0 0,6 3 0,-3 0 0,6 7 0,0 0 0,4 3 0,-1 0 0,4 0 0,0-3 0,0-1 0,2 1 0,-2 0 0,3 0 0,-3 2 0,0-2 0,-4 0 0,1 2 0,-4-4 0,0 4 0,-3-2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07FC71-B4AA-4226-B7F6-7B397AF6F406}" type="datetimeFigureOut">
              <a:rPr lang="en-US" smtClean="0"/>
              <a:t>10/13/20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DD23C6-A304-4C97-9511-7B9DB1D1D8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6870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DD23C6-A304-4C97-9511-7B9DB1D1D83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8427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png"/><Relationship Id="rId5" Type="http://schemas.openxmlformats.org/officeDocument/2006/relationships/customXml" Target="../ink/ink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http://www.moonglowtech.com/products/AllSkyCam/Explanation.jpg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180 </a:t>
            </a:r>
            <a:r>
              <a:rPr lang="en-US" dirty="0" err="1"/>
              <a:t>astichanov</a:t>
            </a:r>
            <a:r>
              <a:rPr lang="en-US" dirty="0"/>
              <a:t> </a:t>
            </a:r>
            <a:r>
              <a:rPr lang="en-US" dirty="0" err="1"/>
              <a:t>shexvac</a:t>
            </a:r>
            <a:r>
              <a:rPr lang="en-US" dirty="0"/>
              <a:t> en</a:t>
            </a:r>
            <a:br>
              <a:rPr lang="en-US" dirty="0"/>
            </a:br>
            <a:r>
              <a:rPr lang="en-US"/>
              <a:t>mimyancic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247741"/>
            <a:ext cx="4038600" cy="3230880"/>
          </a:xfrm>
        </p:spPr>
      </p:pic>
      <p:sp>
        <p:nvSpPr>
          <p:cNvPr id="7" name="Oval 6"/>
          <p:cNvSpPr/>
          <p:nvPr/>
        </p:nvSpPr>
        <p:spPr>
          <a:xfrm>
            <a:off x="2286000" y="2590800"/>
            <a:ext cx="914400" cy="914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133600"/>
            <a:ext cx="4040720" cy="343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5" name="Straight Arrow Connector 14"/>
          <p:cNvCxnSpPr/>
          <p:nvPr/>
        </p:nvCxnSpPr>
        <p:spPr>
          <a:xfrm flipH="1" flipV="1">
            <a:off x="5905500" y="2838450"/>
            <a:ext cx="228600" cy="17144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3419475" y="4314825"/>
            <a:ext cx="304800" cy="762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3429000" y="3505200"/>
            <a:ext cx="304800" cy="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1447800" y="3962400"/>
            <a:ext cx="381000" cy="1524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7391400" y="3962400"/>
            <a:ext cx="419100" cy="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7162800" y="2886073"/>
            <a:ext cx="457200" cy="76202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FAEC01E-5871-674A-9515-7E858F35229B}"/>
                  </a:ext>
                </a:extLst>
              </p14:cNvPr>
              <p14:cNvContentPartPr/>
              <p14:nvPr/>
            </p14:nvContentPartPr>
            <p14:xfrm>
              <a:off x="2609810" y="4513923"/>
              <a:ext cx="367200" cy="2851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FAEC01E-5871-674A-9515-7E858F35229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601170" y="4505283"/>
                <a:ext cx="384840" cy="302760"/>
              </a:xfrm>
              <a:prstGeom prst="rect">
                <a:avLst/>
              </a:prstGeom>
            </p:spPr>
          </p:pic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A7918606-9053-064A-A42D-38D2534EBF85}"/>
              </a:ext>
            </a:extLst>
          </p:cNvPr>
          <p:cNvSpPr txBox="1"/>
          <p:nvPr/>
        </p:nvSpPr>
        <p:spPr>
          <a:xfrm>
            <a:off x="2380761" y="4799043"/>
            <a:ext cx="724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Orion</a:t>
            </a:r>
          </a:p>
        </p:txBody>
      </p:sp>
    </p:spTree>
    <p:extLst>
      <p:ext uri="{BB962C8B-B14F-4D97-AF65-F5344CB8AC3E}">
        <p14:creationId xmlns:p14="http://schemas.microsoft.com/office/powerpoint/2010/main" val="28282398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0342CFBC-CB04-C248-9C3D-68C0A5FEBA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5651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5" name="Picture 1" descr="Explanation of Image">
            <a:extLst>
              <a:ext uri="{FF2B5EF4-FFF2-40B4-BE49-F238E27FC236}">
                <a16:creationId xmlns:a16="http://schemas.microsoft.com/office/drawing/2014/main" id="{EA472541-C372-1E45-A483-64713DDBF6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565150"/>
            <a:ext cx="5727700" cy="572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1088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9" y="598302"/>
            <a:ext cx="6628447" cy="5269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96792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6</Words>
  <Application>Microsoft Macintosh PowerPoint</Application>
  <PresentationFormat>On-screen Show (4:3)</PresentationFormat>
  <Paragraphs>3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Arial</vt:lpstr>
      <vt:lpstr>Calibri</vt:lpstr>
      <vt:lpstr>Office Theme</vt:lpstr>
      <vt:lpstr>180 astichanov shexvac en mimyancic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Balabek</dc:creator>
  <cp:lastModifiedBy>Microsoft Office User</cp:lastModifiedBy>
  <cp:revision>6</cp:revision>
  <dcterms:created xsi:type="dcterms:W3CDTF">2006-08-16T00:00:00Z</dcterms:created>
  <dcterms:modified xsi:type="dcterms:W3CDTF">2020-10-13T08:50:21Z</dcterms:modified>
</cp:coreProperties>
</file>