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57200" y="16002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ALL_SKY_CAM2 (NEW)</a:t>
            </a:r>
            <a:endParaRPr lang="ru-RU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All_SKY_CAM1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14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ALL_SKY_CAM2 (NEW)</a:t>
            </a:r>
            <a:endParaRPr lang="ru-R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All_SKY_CAM1</a:t>
            </a:r>
            <a:endParaRPr lang="ru-R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33809"/>
            <a:ext cx="4041775" cy="3233420"/>
          </a:xfrm>
        </p:spPr>
      </p:pic>
    </p:spTree>
    <p:extLst>
      <p:ext uri="{BB962C8B-B14F-4D97-AF65-F5344CB8AC3E}">
        <p14:creationId xmlns:p14="http://schemas.microsoft.com/office/powerpoint/2010/main" val="170316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" y="177800"/>
            <a:ext cx="3048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6576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178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0" y="579120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All_SKY_CAM1</a:t>
            </a:r>
            <a:endParaRPr lang="ru-RU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97388" y="5867400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ALL_SKY_CAM2 (NEW)</a:t>
            </a:r>
            <a:endParaRPr lang="ru-RU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34596" y="186038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Machtayi</a:t>
            </a:r>
            <a:r>
              <a:rPr lang="en-US" smtClean="0"/>
              <a:t> Cam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41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CRD</cp:lastModifiedBy>
  <cp:revision>3</cp:revision>
  <dcterms:created xsi:type="dcterms:W3CDTF">2006-08-16T00:00:00Z</dcterms:created>
  <dcterms:modified xsi:type="dcterms:W3CDTF">2020-10-16T08:09:03Z</dcterms:modified>
</cp:coreProperties>
</file>