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31" y="762000"/>
            <a:ext cx="3464943" cy="27719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306" y="768757"/>
            <a:ext cx="3448050" cy="27584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429000"/>
            <a:ext cx="3453442" cy="27627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242" y="3408872"/>
            <a:ext cx="3429000" cy="274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3048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AllSKY</a:t>
            </a:r>
            <a:r>
              <a:rPr lang="en-US" dirty="0" smtClean="0"/>
              <a:t> _ Cam_1  lightning 02:04:11 and 02:04:12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746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90600"/>
            <a:ext cx="3048000" cy="2286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990600"/>
            <a:ext cx="3048000" cy="2286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278038"/>
            <a:ext cx="3048000" cy="228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295291"/>
            <a:ext cx="3048000" cy="228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3048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AllSKY</a:t>
            </a:r>
            <a:r>
              <a:rPr lang="en-US" dirty="0"/>
              <a:t> _ </a:t>
            </a:r>
            <a:r>
              <a:rPr lang="en-US" dirty="0" smtClean="0"/>
              <a:t>Cam_3  </a:t>
            </a:r>
            <a:r>
              <a:rPr lang="en-US" dirty="0"/>
              <a:t>lightning </a:t>
            </a:r>
            <a:r>
              <a:rPr lang="en-US" dirty="0" smtClean="0"/>
              <a:t>02:04:09 </a:t>
            </a:r>
            <a:r>
              <a:rPr lang="en-US" dirty="0"/>
              <a:t>and </a:t>
            </a:r>
            <a:r>
              <a:rPr lang="en-US" dirty="0" smtClean="0"/>
              <a:t>02:04:10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53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90600"/>
            <a:ext cx="3429000" cy="2743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264" y="990600"/>
            <a:ext cx="3429000" cy="2743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94340"/>
            <a:ext cx="3429000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3048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AllSKY</a:t>
            </a:r>
            <a:r>
              <a:rPr lang="en-US" dirty="0"/>
              <a:t> _ Cam_1  lightning </a:t>
            </a:r>
            <a:r>
              <a:rPr lang="en-US" dirty="0" smtClean="0"/>
              <a:t>02:06:26 , 02:06:27 </a:t>
            </a:r>
            <a:r>
              <a:rPr lang="en-US" dirty="0"/>
              <a:t>and </a:t>
            </a:r>
            <a:r>
              <a:rPr lang="en-US" dirty="0" smtClean="0"/>
              <a:t>02:06:29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061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0"/>
            <a:ext cx="3048000" cy="2286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374475"/>
            <a:ext cx="3048000" cy="2286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60475"/>
            <a:ext cx="30480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3048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AllSKY</a:t>
            </a:r>
            <a:r>
              <a:rPr lang="en-US" dirty="0"/>
              <a:t> _ </a:t>
            </a:r>
            <a:r>
              <a:rPr lang="en-US" dirty="0" smtClean="0"/>
              <a:t>Cam_3  </a:t>
            </a:r>
            <a:r>
              <a:rPr lang="en-US" dirty="0"/>
              <a:t>lightning </a:t>
            </a:r>
            <a:r>
              <a:rPr lang="en-US" dirty="0" smtClean="0"/>
              <a:t>02:06:25 </a:t>
            </a:r>
            <a:r>
              <a:rPr lang="en-US" dirty="0"/>
              <a:t>, </a:t>
            </a:r>
            <a:r>
              <a:rPr lang="en-US" dirty="0" smtClean="0"/>
              <a:t>02:06:26 </a:t>
            </a:r>
            <a:r>
              <a:rPr lang="en-US" dirty="0"/>
              <a:t>and </a:t>
            </a:r>
            <a:r>
              <a:rPr lang="en-US" dirty="0" smtClean="0"/>
              <a:t>02:06:27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82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00200"/>
            <a:ext cx="3352800" cy="26822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691640"/>
            <a:ext cx="3124200" cy="24993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" y="4191000"/>
            <a:ext cx="3238500" cy="259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3048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AllSKY</a:t>
            </a:r>
            <a:r>
              <a:rPr lang="en-US" dirty="0" smtClean="0"/>
              <a:t> _ Cam_1  02:08:07 </a:t>
            </a:r>
            <a:r>
              <a:rPr lang="en-US" dirty="0" err="1" smtClean="0"/>
              <a:t>ic</a:t>
            </a:r>
            <a:r>
              <a:rPr lang="en-US" dirty="0" smtClean="0"/>
              <a:t> </a:t>
            </a:r>
            <a:r>
              <a:rPr lang="en-US" dirty="0" err="1" smtClean="0"/>
              <a:t>minch</a:t>
            </a:r>
            <a:r>
              <a:rPr lang="en-US" dirty="0" smtClean="0"/>
              <a:t> 02:10:05 chi </a:t>
            </a:r>
            <a:r>
              <a:rPr lang="en-US" dirty="0" err="1" smtClean="0"/>
              <a:t>nkarel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07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97479"/>
            <a:ext cx="3048000" cy="2286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397479"/>
            <a:ext cx="3048000" cy="2286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21" y="3683479"/>
            <a:ext cx="30480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2064" y="674132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AllSKY</a:t>
            </a:r>
            <a:r>
              <a:rPr lang="en-US" dirty="0"/>
              <a:t> _ </a:t>
            </a:r>
            <a:r>
              <a:rPr lang="en-US" dirty="0" smtClean="0"/>
              <a:t>Cam_3  </a:t>
            </a:r>
            <a:r>
              <a:rPr lang="en-US" dirty="0"/>
              <a:t>lightning </a:t>
            </a:r>
            <a:r>
              <a:rPr lang="en-US" dirty="0" smtClean="0"/>
              <a:t>02:09:48 </a:t>
            </a:r>
            <a:r>
              <a:rPr lang="en-US" dirty="0"/>
              <a:t>, </a:t>
            </a:r>
            <a:r>
              <a:rPr lang="en-US" dirty="0" smtClean="0"/>
              <a:t>02:09:49 </a:t>
            </a:r>
            <a:r>
              <a:rPr lang="en-US" dirty="0"/>
              <a:t>and </a:t>
            </a:r>
            <a:r>
              <a:rPr lang="en-US" dirty="0" smtClean="0"/>
              <a:t>02:09:50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52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50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CRD</dc:creator>
  <cp:lastModifiedBy>CRD</cp:lastModifiedBy>
  <cp:revision>4</cp:revision>
  <dcterms:created xsi:type="dcterms:W3CDTF">2006-08-16T00:00:00Z</dcterms:created>
  <dcterms:modified xsi:type="dcterms:W3CDTF">2021-10-20T05:48:46Z</dcterms:modified>
</cp:coreProperties>
</file>