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431" y="762000"/>
            <a:ext cx="3464943" cy="277195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8306" y="768757"/>
            <a:ext cx="3448050" cy="275844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429000"/>
            <a:ext cx="3453442" cy="276275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8242" y="3408872"/>
            <a:ext cx="3429000" cy="2743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14400" y="304800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AllSKY</a:t>
            </a:r>
            <a:r>
              <a:rPr lang="en-US" dirty="0" smtClean="0"/>
              <a:t> _ Cam_1  lightning 02:04:11 and 02:04:12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2746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990600"/>
            <a:ext cx="3048000" cy="2286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990600"/>
            <a:ext cx="3048000" cy="2286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278038"/>
            <a:ext cx="3048000" cy="2286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3295291"/>
            <a:ext cx="3048000" cy="2286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14400" y="304800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AllSKY</a:t>
            </a:r>
            <a:r>
              <a:rPr lang="en-US" dirty="0"/>
              <a:t> _ </a:t>
            </a:r>
            <a:r>
              <a:rPr lang="en-US" dirty="0" smtClean="0"/>
              <a:t>Cam_3  </a:t>
            </a:r>
            <a:r>
              <a:rPr lang="en-US" dirty="0"/>
              <a:t>lightning </a:t>
            </a:r>
            <a:r>
              <a:rPr lang="en-US" dirty="0" smtClean="0"/>
              <a:t>02:04:09 </a:t>
            </a:r>
            <a:r>
              <a:rPr lang="en-US" dirty="0"/>
              <a:t>and </a:t>
            </a:r>
            <a:r>
              <a:rPr lang="en-US" dirty="0" smtClean="0"/>
              <a:t>02:04:10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9538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990600"/>
            <a:ext cx="3429000" cy="27432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6264" y="990600"/>
            <a:ext cx="3429000" cy="2743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594340"/>
            <a:ext cx="3429000" cy="2743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14400" y="304800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AllSKY</a:t>
            </a:r>
            <a:r>
              <a:rPr lang="en-US" dirty="0"/>
              <a:t> _ Cam_1  lightning </a:t>
            </a:r>
            <a:r>
              <a:rPr lang="en-US" dirty="0" smtClean="0"/>
              <a:t>02:06:26 , 02:06:27 </a:t>
            </a:r>
            <a:r>
              <a:rPr lang="en-US" dirty="0"/>
              <a:t>and </a:t>
            </a:r>
            <a:r>
              <a:rPr lang="en-US" dirty="0" smtClean="0"/>
              <a:t>02:06:29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8061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371600"/>
            <a:ext cx="3048000" cy="2286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1374475"/>
            <a:ext cx="3048000" cy="2286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660475"/>
            <a:ext cx="3048000" cy="2286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14400" y="304800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AllSKY</a:t>
            </a:r>
            <a:r>
              <a:rPr lang="en-US" dirty="0"/>
              <a:t> _ </a:t>
            </a:r>
            <a:r>
              <a:rPr lang="en-US" dirty="0" smtClean="0"/>
              <a:t>Cam_3  </a:t>
            </a:r>
            <a:r>
              <a:rPr lang="en-US" dirty="0"/>
              <a:t>lightning </a:t>
            </a:r>
            <a:r>
              <a:rPr lang="en-US" dirty="0" smtClean="0"/>
              <a:t>02:06:25 </a:t>
            </a:r>
            <a:r>
              <a:rPr lang="en-US" dirty="0"/>
              <a:t>, </a:t>
            </a:r>
            <a:r>
              <a:rPr lang="en-US" dirty="0" smtClean="0"/>
              <a:t>02:06:26 </a:t>
            </a:r>
            <a:r>
              <a:rPr lang="en-US" dirty="0"/>
              <a:t>and </a:t>
            </a:r>
            <a:r>
              <a:rPr lang="en-US" dirty="0" smtClean="0"/>
              <a:t>02:06:27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982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600200"/>
            <a:ext cx="3352800" cy="26822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1691640"/>
            <a:ext cx="3124200" cy="249936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150" y="4191000"/>
            <a:ext cx="3238500" cy="2590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14400" y="304800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AllSKY</a:t>
            </a:r>
            <a:r>
              <a:rPr lang="en-US" dirty="0" smtClean="0"/>
              <a:t> _ Cam_1  02:08:07 </a:t>
            </a:r>
            <a:r>
              <a:rPr lang="en-US" dirty="0" err="1" smtClean="0"/>
              <a:t>ic</a:t>
            </a:r>
            <a:r>
              <a:rPr lang="en-US" dirty="0" smtClean="0"/>
              <a:t> </a:t>
            </a:r>
            <a:r>
              <a:rPr lang="en-US" dirty="0" err="1" smtClean="0"/>
              <a:t>minch</a:t>
            </a:r>
            <a:r>
              <a:rPr lang="en-US" dirty="0" smtClean="0"/>
              <a:t> 02:10:05 chi </a:t>
            </a:r>
            <a:r>
              <a:rPr lang="en-US" dirty="0" err="1" smtClean="0"/>
              <a:t>nkarel</a:t>
            </a:r>
            <a:r>
              <a:rPr lang="en-US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072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97479"/>
            <a:ext cx="3048000" cy="2286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1397479"/>
            <a:ext cx="3048000" cy="2286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321" y="3683479"/>
            <a:ext cx="3048000" cy="2286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72064" y="674132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AllSKY</a:t>
            </a:r>
            <a:r>
              <a:rPr lang="en-US" dirty="0"/>
              <a:t> _ </a:t>
            </a:r>
            <a:r>
              <a:rPr lang="en-US" dirty="0" smtClean="0"/>
              <a:t>Cam_3  </a:t>
            </a:r>
            <a:r>
              <a:rPr lang="en-US" dirty="0"/>
              <a:t>lightning </a:t>
            </a:r>
            <a:r>
              <a:rPr lang="en-US" dirty="0" smtClean="0"/>
              <a:t>02:09:48 </a:t>
            </a:r>
            <a:r>
              <a:rPr lang="en-US" dirty="0"/>
              <a:t>, </a:t>
            </a:r>
            <a:r>
              <a:rPr lang="en-US" dirty="0" smtClean="0"/>
              <a:t>02:09:49 </a:t>
            </a:r>
            <a:r>
              <a:rPr lang="en-US" dirty="0"/>
              <a:t>and </a:t>
            </a:r>
            <a:r>
              <a:rPr lang="en-US" dirty="0" smtClean="0"/>
              <a:t>02:09:50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528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50</Words>
  <Application>Microsoft Office PowerPoint</Application>
  <PresentationFormat>On-screen Show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CRD</dc:creator>
  <cp:lastModifiedBy>CRD</cp:lastModifiedBy>
  <cp:revision>4</cp:revision>
  <dcterms:created xsi:type="dcterms:W3CDTF">2006-08-16T00:00:00Z</dcterms:created>
  <dcterms:modified xsi:type="dcterms:W3CDTF">2021-10-20T05:48:46Z</dcterms:modified>
</cp:coreProperties>
</file>