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79" d="100"/>
          <a:sy n="79" d="100"/>
        </p:scale>
        <p:origin x="24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EFD5-55CB-4E93-A205-B09455CBC6BF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97B0-3D30-409C-B9DE-ED87AEBE8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33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EFD5-55CB-4E93-A205-B09455CBC6BF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97B0-3D30-409C-B9DE-ED87AEBE8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57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EFD5-55CB-4E93-A205-B09455CBC6BF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97B0-3D30-409C-B9DE-ED87AEBE8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449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EFD5-55CB-4E93-A205-B09455CBC6BF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97B0-3D30-409C-B9DE-ED87AEBE8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8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EFD5-55CB-4E93-A205-B09455CBC6BF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97B0-3D30-409C-B9DE-ED87AEBE8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9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EFD5-55CB-4E93-A205-B09455CBC6BF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97B0-3D30-409C-B9DE-ED87AEBE8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0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EFD5-55CB-4E93-A205-B09455CBC6BF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97B0-3D30-409C-B9DE-ED87AEBE8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4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EFD5-55CB-4E93-A205-B09455CBC6BF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97B0-3D30-409C-B9DE-ED87AEBE8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80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EFD5-55CB-4E93-A205-B09455CBC6BF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97B0-3D30-409C-B9DE-ED87AEBE8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78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EFD5-55CB-4E93-A205-B09455CBC6BF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97B0-3D30-409C-B9DE-ED87AEBE8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86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EFD5-55CB-4E93-A205-B09455CBC6BF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97B0-3D30-409C-B9DE-ED87AEBE8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59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BEFD5-55CB-4E93-A205-B09455CBC6BF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C97B0-3D30-409C-B9DE-ED87AEBE8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845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6369" y="823677"/>
            <a:ext cx="11126821" cy="3796962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T</a:t>
            </a:r>
            <a:r>
              <a:rPr lang="en-US" smtClean="0"/>
              <a:t>otal </a:t>
            </a:r>
            <a:r>
              <a:rPr lang="en-US"/>
              <a:t>of 11 </a:t>
            </a:r>
            <a:r>
              <a:rPr lang="en-US" smtClean="0"/>
              <a:t>triggers  </a:t>
            </a:r>
            <a:r>
              <a:rPr lang="en-US"/>
              <a:t>in SKL2 </a:t>
            </a:r>
            <a:r>
              <a:rPr lang="en-US" smtClean="0"/>
              <a:t>   between     01:53:58 and 2:03:59 </a:t>
            </a:r>
          </a:p>
          <a:p>
            <a:r>
              <a:rPr lang="en-US" smtClean="0"/>
              <a:t>Total of 37 triggers in MAKET between     01:00:54 and 2:51:05 </a:t>
            </a:r>
          </a:p>
          <a:p>
            <a:pPr marL="0" indent="0">
              <a:buNone/>
            </a:pPr>
            <a:r>
              <a:rPr lang="en-US" smtClean="0"/>
              <a:t>  There are 5 coincidences (within 1 s uncertainty) between the two sets:</a:t>
            </a:r>
          </a:p>
          <a:p>
            <a:pPr marL="0" indent="0">
              <a:buNone/>
            </a:pPr>
            <a:r>
              <a:rPr lang="en-US" smtClean="0"/>
              <a:t> </a:t>
            </a:r>
          </a:p>
          <a:p>
            <a:r>
              <a:rPr lang="en-US" smtClean="0"/>
              <a:t>2:02:30       files N6  in SK2L and  N31 in MAKET</a:t>
            </a:r>
          </a:p>
          <a:p>
            <a:r>
              <a:rPr lang="en-US" smtClean="0"/>
              <a:t>2:02:55       files N8  </a:t>
            </a:r>
            <a:r>
              <a:rPr lang="en-US"/>
              <a:t>in SK2L and  </a:t>
            </a:r>
            <a:r>
              <a:rPr lang="en-US" smtClean="0"/>
              <a:t>N37 </a:t>
            </a:r>
            <a:r>
              <a:rPr lang="en-US"/>
              <a:t>in MAKET</a:t>
            </a:r>
          </a:p>
          <a:p>
            <a:r>
              <a:rPr lang="en-US" b="1" smtClean="0"/>
              <a:t>2:03:09       files N9  </a:t>
            </a:r>
            <a:r>
              <a:rPr lang="en-US" b="1"/>
              <a:t>in SK2L and  </a:t>
            </a:r>
            <a:r>
              <a:rPr lang="en-US" b="1" smtClean="0"/>
              <a:t>N40 </a:t>
            </a:r>
            <a:r>
              <a:rPr lang="en-US" b="1"/>
              <a:t>in </a:t>
            </a:r>
            <a:r>
              <a:rPr lang="en-US" b="1" smtClean="0"/>
              <a:t>MAKET         </a:t>
            </a:r>
            <a:r>
              <a:rPr lang="en-US" smtClean="0"/>
              <a:t>(</a:t>
            </a:r>
            <a:r>
              <a:rPr lang="en-US"/>
              <a:t>around the max of TGE</a:t>
            </a:r>
            <a:r>
              <a:rPr lang="en-US" smtClean="0"/>
              <a:t>)</a:t>
            </a:r>
            <a:endParaRPr lang="en-US" b="1"/>
          </a:p>
          <a:p>
            <a:r>
              <a:rPr lang="en-US" b="1" smtClean="0"/>
              <a:t>2:03:22       </a:t>
            </a:r>
            <a:r>
              <a:rPr lang="en-US" b="1"/>
              <a:t>files </a:t>
            </a:r>
            <a:r>
              <a:rPr lang="en-US" b="1" smtClean="0"/>
              <a:t>N10  </a:t>
            </a:r>
            <a:r>
              <a:rPr lang="en-US" b="1"/>
              <a:t>in SK2L and  </a:t>
            </a:r>
            <a:r>
              <a:rPr lang="en-US" b="1" smtClean="0"/>
              <a:t>N43 </a:t>
            </a:r>
            <a:r>
              <a:rPr lang="en-US" b="1"/>
              <a:t>in </a:t>
            </a:r>
            <a:r>
              <a:rPr lang="en-US" b="1" smtClean="0"/>
              <a:t>MAKET       </a:t>
            </a:r>
            <a:r>
              <a:rPr lang="en-US" smtClean="0"/>
              <a:t>(</a:t>
            </a:r>
            <a:r>
              <a:rPr lang="en-US"/>
              <a:t>around the max of TGE</a:t>
            </a:r>
            <a:r>
              <a:rPr lang="en-US" smtClean="0"/>
              <a:t>)</a:t>
            </a:r>
            <a:endParaRPr lang="en-US" b="1" smtClean="0"/>
          </a:p>
          <a:p>
            <a:r>
              <a:rPr lang="en-US" smtClean="0"/>
              <a:t>2:03:34       files N11  </a:t>
            </a:r>
            <a:r>
              <a:rPr lang="en-US"/>
              <a:t>in SK2L and  </a:t>
            </a:r>
            <a:r>
              <a:rPr lang="en-US" smtClean="0"/>
              <a:t>N46 </a:t>
            </a:r>
            <a:r>
              <a:rPr lang="en-US"/>
              <a:t>in MAKET</a:t>
            </a:r>
          </a:p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8560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suren</dc:creator>
  <cp:lastModifiedBy>suren</cp:lastModifiedBy>
  <cp:revision>1</cp:revision>
  <dcterms:created xsi:type="dcterms:W3CDTF">2021-10-30T10:30:37Z</dcterms:created>
  <dcterms:modified xsi:type="dcterms:W3CDTF">2021-10-30T10:31:52Z</dcterms:modified>
</cp:coreProperties>
</file>